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8" r:id="rId6"/>
    <p:sldId id="270" r:id="rId7"/>
    <p:sldId id="257" r:id="rId8"/>
    <p:sldId id="263" r:id="rId9"/>
    <p:sldId id="259" r:id="rId10"/>
    <p:sldId id="265" r:id="rId11"/>
    <p:sldId id="285" r:id="rId12"/>
    <p:sldId id="260" r:id="rId13"/>
    <p:sldId id="261" r:id="rId14"/>
    <p:sldId id="269" r:id="rId15"/>
    <p:sldId id="262" r:id="rId16"/>
    <p:sldId id="271" r:id="rId17"/>
    <p:sldId id="272" r:id="rId18"/>
    <p:sldId id="283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rie Chasan" initials="CC" lastIdx="1" clrIdx="0">
    <p:extLst>
      <p:ext uri="{19B8F6BF-5375-455C-9EA6-DF929625EA0E}">
        <p15:presenceInfo xmlns:p15="http://schemas.microsoft.com/office/powerpoint/2012/main" userId="S::c.chasan@comcare.org.nz::0b6ad4c6-ce91-4617-a16c-3b28984c58c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369434"/>
    <a:srgbClr val="F6C0EC"/>
    <a:srgbClr val="CCE87C"/>
    <a:srgbClr val="D2E179"/>
    <a:srgbClr val="92D050"/>
    <a:srgbClr val="F6C0DF"/>
    <a:srgbClr val="F4AEE7"/>
    <a:srgbClr val="DBEA70"/>
    <a:srgbClr val="BED8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C88C05-C1EF-425F-852D-55EABBDBE80D}" v="2822" dt="2024-11-10T22:48:09.6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7" d="100"/>
          <a:sy n="127" d="100"/>
        </p:scale>
        <p:origin x="259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nda Foo" userId="71a0efce-4499-4444-be55-b359713ee627" providerId="ADAL" clId="{33B1AB05-E92D-4290-8A12-C726D95B84AB}"/>
    <pc:docChg chg="undo custSel addSld delSld">
      <pc:chgData name="Amanda Foo" userId="71a0efce-4499-4444-be55-b359713ee627" providerId="ADAL" clId="{33B1AB05-E92D-4290-8A12-C726D95B84AB}" dt="2024-11-03T21:09:33.169" v="1" actId="680"/>
      <pc:docMkLst>
        <pc:docMk/>
      </pc:docMkLst>
      <pc:sldChg chg="new del">
        <pc:chgData name="Amanda Foo" userId="71a0efce-4499-4444-be55-b359713ee627" providerId="ADAL" clId="{33B1AB05-E92D-4290-8A12-C726D95B84AB}" dt="2024-11-03T21:09:33.169" v="1" actId="680"/>
        <pc:sldMkLst>
          <pc:docMk/>
          <pc:sldMk cId="2222503563" sldId="286"/>
        </pc:sldMkLst>
      </pc:sldChg>
    </pc:docChg>
  </pc:docChgLst>
  <pc:docChgLst>
    <pc:chgData name="Janine Robinson" userId="82ae4676-0f82-4dc9-8ac8-ff7e13a7890d" providerId="ADAL" clId="{7CC88C05-C1EF-425F-852D-55EABBDBE80D}"/>
    <pc:docChg chg="undo custSel delSld modSld">
      <pc:chgData name="Janine Robinson" userId="82ae4676-0f82-4dc9-8ac8-ff7e13a7890d" providerId="ADAL" clId="{7CC88C05-C1EF-425F-852D-55EABBDBE80D}" dt="2024-11-10T22:48:09.677" v="3684"/>
      <pc:docMkLst>
        <pc:docMk/>
      </pc:docMkLst>
      <pc:sldChg chg="modSp mod modAnim">
        <pc:chgData name="Janine Robinson" userId="82ae4676-0f82-4dc9-8ac8-ff7e13a7890d" providerId="ADAL" clId="{7CC88C05-C1EF-425F-852D-55EABBDBE80D}" dt="2024-11-03T21:39:29.247" v="2624" actId="1076"/>
        <pc:sldMkLst>
          <pc:docMk/>
          <pc:sldMk cId="4128183575" sldId="257"/>
        </pc:sldMkLst>
        <pc:spChg chg="mod">
          <ac:chgData name="Janine Robinson" userId="82ae4676-0f82-4dc9-8ac8-ff7e13a7890d" providerId="ADAL" clId="{7CC88C05-C1EF-425F-852D-55EABBDBE80D}" dt="2024-10-22T20:32:27.874" v="331" actId="20577"/>
          <ac:spMkLst>
            <pc:docMk/>
            <pc:sldMk cId="4128183575" sldId="257"/>
            <ac:spMk id="6" creationId="{913BBE00-5E00-F3E8-5B3F-D7BE2E3559EA}"/>
          </ac:spMkLst>
        </pc:spChg>
        <pc:graphicFrameChg chg="modGraphic">
          <ac:chgData name="Janine Robinson" userId="82ae4676-0f82-4dc9-8ac8-ff7e13a7890d" providerId="ADAL" clId="{7CC88C05-C1EF-425F-852D-55EABBDBE80D}" dt="2024-10-28T20:23:37.470" v="2344" actId="121"/>
          <ac:graphicFrameMkLst>
            <pc:docMk/>
            <pc:sldMk cId="4128183575" sldId="257"/>
            <ac:graphicFrameMk id="4" creationId="{DCABF210-3003-61B7-0781-BB3951713B2A}"/>
          </ac:graphicFrameMkLst>
        </pc:graphicFrameChg>
        <pc:graphicFrameChg chg="mod">
          <ac:chgData name="Janine Robinson" userId="82ae4676-0f82-4dc9-8ac8-ff7e13a7890d" providerId="ADAL" clId="{7CC88C05-C1EF-425F-852D-55EABBDBE80D}" dt="2024-11-03T21:39:29.247" v="2624" actId="1076"/>
          <ac:graphicFrameMkLst>
            <pc:docMk/>
            <pc:sldMk cId="4128183575" sldId="257"/>
            <ac:graphicFrameMk id="19" creationId="{8C0BE07C-2094-4470-08F3-A1C29912A60B}"/>
          </ac:graphicFrameMkLst>
        </pc:graphicFrameChg>
      </pc:sldChg>
      <pc:sldChg chg="modSp mod modAnim">
        <pc:chgData name="Janine Robinson" userId="82ae4676-0f82-4dc9-8ac8-ff7e13a7890d" providerId="ADAL" clId="{7CC88C05-C1EF-425F-852D-55EABBDBE80D}" dt="2024-11-10T21:53:08.331" v="3553" actId="1076"/>
        <pc:sldMkLst>
          <pc:docMk/>
          <pc:sldMk cId="1023891847" sldId="259"/>
        </pc:sldMkLst>
        <pc:spChg chg="mod">
          <ac:chgData name="Janine Robinson" userId="82ae4676-0f82-4dc9-8ac8-ff7e13a7890d" providerId="ADAL" clId="{7CC88C05-C1EF-425F-852D-55EABBDBE80D}" dt="2024-11-05T01:25:37.333" v="3488" actId="1076"/>
          <ac:spMkLst>
            <pc:docMk/>
            <pc:sldMk cId="1023891847" sldId="259"/>
            <ac:spMk id="4" creationId="{7945F560-D693-EE48-E2CD-1974209F01F6}"/>
          </ac:spMkLst>
        </pc:spChg>
        <pc:spChg chg="mod">
          <ac:chgData name="Janine Robinson" userId="82ae4676-0f82-4dc9-8ac8-ff7e13a7890d" providerId="ADAL" clId="{7CC88C05-C1EF-425F-852D-55EABBDBE80D}" dt="2024-10-22T20:46:25.081" v="604" actId="20577"/>
          <ac:spMkLst>
            <pc:docMk/>
            <pc:sldMk cId="1023891847" sldId="259"/>
            <ac:spMk id="14" creationId="{8DBFF315-F80D-C5EF-B19B-54D8C7772C4E}"/>
          </ac:spMkLst>
        </pc:spChg>
        <pc:spChg chg="mod">
          <ac:chgData name="Janine Robinson" userId="82ae4676-0f82-4dc9-8ac8-ff7e13a7890d" providerId="ADAL" clId="{7CC88C05-C1EF-425F-852D-55EABBDBE80D}" dt="2024-11-10T21:53:08.331" v="3553" actId="1076"/>
          <ac:spMkLst>
            <pc:docMk/>
            <pc:sldMk cId="1023891847" sldId="259"/>
            <ac:spMk id="21" creationId="{5B0902BE-CF63-FE17-0C62-9515A342AE3A}"/>
          </ac:spMkLst>
        </pc:spChg>
        <pc:spChg chg="mod">
          <ac:chgData name="Janine Robinson" userId="82ae4676-0f82-4dc9-8ac8-ff7e13a7890d" providerId="ADAL" clId="{7CC88C05-C1EF-425F-852D-55EABBDBE80D}" dt="2024-10-22T20:51:06.244" v="702" actId="20577"/>
          <ac:spMkLst>
            <pc:docMk/>
            <pc:sldMk cId="1023891847" sldId="259"/>
            <ac:spMk id="26" creationId="{0E8D5D82-8D76-6FA4-D398-1DF4BC4790AA}"/>
          </ac:spMkLst>
        </pc:spChg>
        <pc:graphicFrameChg chg="modGraphic">
          <ac:chgData name="Janine Robinson" userId="82ae4676-0f82-4dc9-8ac8-ff7e13a7890d" providerId="ADAL" clId="{7CC88C05-C1EF-425F-852D-55EABBDBE80D}" dt="2024-10-22T21:25:18.938" v="1050" actId="121"/>
          <ac:graphicFrameMkLst>
            <pc:docMk/>
            <pc:sldMk cId="1023891847" sldId="259"/>
            <ac:graphicFrameMk id="6" creationId="{DF03FBD9-DF8F-39D3-74E7-5A16B9AA2F08}"/>
          </ac:graphicFrameMkLst>
        </pc:graphicFrameChg>
        <pc:graphicFrameChg chg="mod">
          <ac:chgData name="Janine Robinson" userId="82ae4676-0f82-4dc9-8ac8-ff7e13a7890d" providerId="ADAL" clId="{7CC88C05-C1EF-425F-852D-55EABBDBE80D}" dt="2024-11-03T21:39:18.488" v="2623" actId="1076"/>
          <ac:graphicFrameMkLst>
            <pc:docMk/>
            <pc:sldMk cId="1023891847" sldId="259"/>
            <ac:graphicFrameMk id="18" creationId="{FBD05E66-43EB-280B-C597-7CB658F28269}"/>
          </ac:graphicFrameMkLst>
        </pc:graphicFrameChg>
        <pc:graphicFrameChg chg="mod">
          <ac:chgData name="Janine Robinson" userId="82ae4676-0f82-4dc9-8ac8-ff7e13a7890d" providerId="ADAL" clId="{7CC88C05-C1EF-425F-852D-55EABBDBE80D}" dt="2024-11-05T01:25:32.870" v="3487" actId="20577"/>
          <ac:graphicFrameMkLst>
            <pc:docMk/>
            <pc:sldMk cId="1023891847" sldId="259"/>
            <ac:graphicFrameMk id="20" creationId="{660B1076-330D-BD63-CA3E-7D52D3046D4B}"/>
          </ac:graphicFrameMkLst>
        </pc:graphicFrameChg>
        <pc:graphicFrameChg chg="modGraphic">
          <ac:chgData name="Janine Robinson" userId="82ae4676-0f82-4dc9-8ac8-ff7e13a7890d" providerId="ADAL" clId="{7CC88C05-C1EF-425F-852D-55EABBDBE80D}" dt="2024-10-28T20:23:05.279" v="2341" actId="12385"/>
          <ac:graphicFrameMkLst>
            <pc:docMk/>
            <pc:sldMk cId="1023891847" sldId="259"/>
            <ac:graphicFrameMk id="25" creationId="{67767971-28BE-0851-53E4-5FE4D320AFB3}"/>
          </ac:graphicFrameMkLst>
        </pc:graphicFrameChg>
      </pc:sldChg>
      <pc:sldChg chg="addSp modSp mod addAnim delAnim">
        <pc:chgData name="Janine Robinson" userId="82ae4676-0f82-4dc9-8ac8-ff7e13a7890d" providerId="ADAL" clId="{7CC88C05-C1EF-425F-852D-55EABBDBE80D}" dt="2024-11-10T21:48:43.649" v="3540" actId="20577"/>
        <pc:sldMkLst>
          <pc:docMk/>
          <pc:sldMk cId="547068854" sldId="260"/>
        </pc:sldMkLst>
        <pc:spChg chg="add mod">
          <ac:chgData name="Janine Robinson" userId="82ae4676-0f82-4dc9-8ac8-ff7e13a7890d" providerId="ADAL" clId="{7CC88C05-C1EF-425F-852D-55EABBDBE80D}" dt="2024-11-05T01:28:38.609" v="3498" actId="1076"/>
          <ac:spMkLst>
            <pc:docMk/>
            <pc:sldMk cId="547068854" sldId="260"/>
            <ac:spMk id="5" creationId="{2BC62C0F-0002-37A2-AC8B-26EBF187B749}"/>
          </ac:spMkLst>
        </pc:spChg>
        <pc:spChg chg="mod">
          <ac:chgData name="Janine Robinson" userId="82ae4676-0f82-4dc9-8ac8-ff7e13a7890d" providerId="ADAL" clId="{7CC88C05-C1EF-425F-852D-55EABBDBE80D}" dt="2024-10-23T01:12:15.378" v="1749" actId="20577"/>
          <ac:spMkLst>
            <pc:docMk/>
            <pc:sldMk cId="547068854" sldId="260"/>
            <ac:spMk id="21" creationId="{AE2C0137-FCDF-427F-26AD-9237BA10B7C6}"/>
          </ac:spMkLst>
        </pc:spChg>
        <pc:spChg chg="mod">
          <ac:chgData name="Janine Robinson" userId="82ae4676-0f82-4dc9-8ac8-ff7e13a7890d" providerId="ADAL" clId="{7CC88C05-C1EF-425F-852D-55EABBDBE80D}" dt="2024-11-05T01:29:15.407" v="3537" actId="20577"/>
          <ac:spMkLst>
            <pc:docMk/>
            <pc:sldMk cId="547068854" sldId="260"/>
            <ac:spMk id="25" creationId="{03171D73-7907-882B-E1C2-A1C24585D617}"/>
          </ac:spMkLst>
        </pc:spChg>
        <pc:spChg chg="mod">
          <ac:chgData name="Janine Robinson" userId="82ae4676-0f82-4dc9-8ac8-ff7e13a7890d" providerId="ADAL" clId="{7CC88C05-C1EF-425F-852D-55EABBDBE80D}" dt="2024-11-10T21:47:47.331" v="3538" actId="1076"/>
          <ac:spMkLst>
            <pc:docMk/>
            <pc:sldMk cId="547068854" sldId="260"/>
            <ac:spMk id="31" creationId="{E6324835-37D0-B629-4C72-E662A3C9D96F}"/>
          </ac:spMkLst>
        </pc:spChg>
        <pc:graphicFrameChg chg="mod">
          <ac:chgData name="Janine Robinson" userId="82ae4676-0f82-4dc9-8ac8-ff7e13a7890d" providerId="ADAL" clId="{7CC88C05-C1EF-425F-852D-55EABBDBE80D}" dt="2024-11-05T00:51:09.739" v="2680"/>
          <ac:graphicFrameMkLst>
            <pc:docMk/>
            <pc:sldMk cId="547068854" sldId="260"/>
            <ac:graphicFrameMk id="2" creationId="{28C84081-5A46-B672-3D51-5E6D0A786DA7}"/>
          </ac:graphicFrameMkLst>
        </pc:graphicFrameChg>
        <pc:graphicFrameChg chg="modGraphic">
          <ac:chgData name="Janine Robinson" userId="82ae4676-0f82-4dc9-8ac8-ff7e13a7890d" providerId="ADAL" clId="{7CC88C05-C1EF-425F-852D-55EABBDBE80D}" dt="2024-10-28T20:25:01.495" v="2353" actId="12385"/>
          <ac:graphicFrameMkLst>
            <pc:docMk/>
            <pc:sldMk cId="547068854" sldId="260"/>
            <ac:graphicFrameMk id="8" creationId="{2274E5DD-0170-A0B5-8444-88BD16E60D05}"/>
          </ac:graphicFrameMkLst>
        </pc:graphicFrameChg>
        <pc:graphicFrameChg chg="modGraphic">
          <ac:chgData name="Janine Robinson" userId="82ae4676-0f82-4dc9-8ac8-ff7e13a7890d" providerId="ADAL" clId="{7CC88C05-C1EF-425F-852D-55EABBDBE80D}" dt="2024-10-22T21:46:49.701" v="1306" actId="121"/>
          <ac:graphicFrameMkLst>
            <pc:docMk/>
            <pc:sldMk cId="547068854" sldId="260"/>
            <ac:graphicFrameMk id="16" creationId="{A3AA99D1-3B8A-F080-95E4-CB6DC9FDE01F}"/>
          </ac:graphicFrameMkLst>
        </pc:graphicFrameChg>
        <pc:graphicFrameChg chg="mod">
          <ac:chgData name="Janine Robinson" userId="82ae4676-0f82-4dc9-8ac8-ff7e13a7890d" providerId="ADAL" clId="{7CC88C05-C1EF-425F-852D-55EABBDBE80D}" dt="2024-11-10T21:48:43.649" v="3540" actId="20577"/>
          <ac:graphicFrameMkLst>
            <pc:docMk/>
            <pc:sldMk cId="547068854" sldId="260"/>
            <ac:graphicFrameMk id="29" creationId="{E6E0BA32-6C75-8205-EE1C-0A6E285CF673}"/>
          </ac:graphicFrameMkLst>
        </pc:graphicFrameChg>
      </pc:sldChg>
      <pc:sldChg chg="modSp mod modAnim">
        <pc:chgData name="Janine Robinson" userId="82ae4676-0f82-4dc9-8ac8-ff7e13a7890d" providerId="ADAL" clId="{7CC88C05-C1EF-425F-852D-55EABBDBE80D}" dt="2024-11-05T00:53:41.528" v="2703" actId="20577"/>
        <pc:sldMkLst>
          <pc:docMk/>
          <pc:sldMk cId="2463151512" sldId="261"/>
        </pc:sldMkLst>
        <pc:spChg chg="mod">
          <ac:chgData name="Janine Robinson" userId="82ae4676-0f82-4dc9-8ac8-ff7e13a7890d" providerId="ADAL" clId="{7CC88C05-C1EF-425F-852D-55EABBDBE80D}" dt="2024-10-23T01:08:58.148" v="1728" actId="20577"/>
          <ac:spMkLst>
            <pc:docMk/>
            <pc:sldMk cId="2463151512" sldId="261"/>
            <ac:spMk id="21" creationId="{902C8BF8-3A1F-930B-592F-F59D157D208E}"/>
          </ac:spMkLst>
        </pc:spChg>
        <pc:spChg chg="mod">
          <ac:chgData name="Janine Robinson" userId="82ae4676-0f82-4dc9-8ac8-ff7e13a7890d" providerId="ADAL" clId="{7CC88C05-C1EF-425F-852D-55EABBDBE80D}" dt="2024-10-22T23:12:08.715" v="1639" actId="6549"/>
          <ac:spMkLst>
            <pc:docMk/>
            <pc:sldMk cId="2463151512" sldId="261"/>
            <ac:spMk id="25" creationId="{8C9E6983-95BF-D892-AA9D-1DEFFC271F62}"/>
          </ac:spMkLst>
        </pc:spChg>
        <pc:graphicFrameChg chg="modGraphic">
          <ac:chgData name="Janine Robinson" userId="82ae4676-0f82-4dc9-8ac8-ff7e13a7890d" providerId="ADAL" clId="{7CC88C05-C1EF-425F-852D-55EABBDBE80D}" dt="2024-11-05T00:52:30.942" v="2682" actId="20577"/>
          <ac:graphicFrameMkLst>
            <pc:docMk/>
            <pc:sldMk cId="2463151512" sldId="261"/>
            <ac:graphicFrameMk id="7" creationId="{B6F07D19-C2AF-D1DD-0914-4419541FE778}"/>
          </ac:graphicFrameMkLst>
        </pc:graphicFrameChg>
        <pc:graphicFrameChg chg="modGraphic">
          <ac:chgData name="Janine Robinson" userId="82ae4676-0f82-4dc9-8ac8-ff7e13a7890d" providerId="ADAL" clId="{7CC88C05-C1EF-425F-852D-55EABBDBE80D}" dt="2024-10-23T01:09:49.525" v="1734" actId="20577"/>
          <ac:graphicFrameMkLst>
            <pc:docMk/>
            <pc:sldMk cId="2463151512" sldId="261"/>
            <ac:graphicFrameMk id="16" creationId="{0006367A-EA1B-5178-C390-B70342313C95}"/>
          </ac:graphicFrameMkLst>
        </pc:graphicFrameChg>
        <pc:graphicFrameChg chg="mod">
          <ac:chgData name="Janine Robinson" userId="82ae4676-0f82-4dc9-8ac8-ff7e13a7890d" providerId="ADAL" clId="{7CC88C05-C1EF-425F-852D-55EABBDBE80D}" dt="2024-11-05T00:53:41.528" v="2703" actId="20577"/>
          <ac:graphicFrameMkLst>
            <pc:docMk/>
            <pc:sldMk cId="2463151512" sldId="261"/>
            <ac:graphicFrameMk id="24" creationId="{825D8FDE-1BF0-3BA1-99DD-821BBCA2D744}"/>
          </ac:graphicFrameMkLst>
        </pc:graphicFrameChg>
        <pc:graphicFrameChg chg="mod">
          <ac:chgData name="Janine Robinson" userId="82ae4676-0f82-4dc9-8ac8-ff7e13a7890d" providerId="ADAL" clId="{7CC88C05-C1EF-425F-852D-55EABBDBE80D}" dt="2024-10-23T01:11:56.734" v="1747" actId="20577"/>
          <ac:graphicFrameMkLst>
            <pc:docMk/>
            <pc:sldMk cId="2463151512" sldId="261"/>
            <ac:graphicFrameMk id="27" creationId="{8F2E9384-281C-D4E1-FF91-75F570531F2B}"/>
          </ac:graphicFrameMkLst>
        </pc:graphicFrameChg>
      </pc:sldChg>
      <pc:sldChg chg="addSp delSp modSp mod addAnim delAnim modAnim">
        <pc:chgData name="Janine Robinson" userId="82ae4676-0f82-4dc9-8ac8-ff7e13a7890d" providerId="ADAL" clId="{7CC88C05-C1EF-425F-852D-55EABBDBE80D}" dt="2024-11-10T22:43:32.536" v="3658"/>
        <pc:sldMkLst>
          <pc:docMk/>
          <pc:sldMk cId="19964136" sldId="262"/>
        </pc:sldMkLst>
        <pc:spChg chg="mod">
          <ac:chgData name="Janine Robinson" userId="82ae4676-0f82-4dc9-8ac8-ff7e13a7890d" providerId="ADAL" clId="{7CC88C05-C1EF-425F-852D-55EABBDBE80D}" dt="2024-10-23T20:45:26.266" v="2041" actId="20577"/>
          <ac:spMkLst>
            <pc:docMk/>
            <pc:sldMk cId="19964136" sldId="262"/>
            <ac:spMk id="21" creationId="{5C9D9334-4CFA-A031-F2BA-FE9AC8DB90FB}"/>
          </ac:spMkLst>
        </pc:spChg>
        <pc:spChg chg="add del mod">
          <ac:chgData name="Janine Robinson" userId="82ae4676-0f82-4dc9-8ac8-ff7e13a7890d" providerId="ADAL" clId="{7CC88C05-C1EF-425F-852D-55EABBDBE80D}" dt="2024-11-10T22:43:32.536" v="3658"/>
          <ac:spMkLst>
            <pc:docMk/>
            <pc:sldMk cId="19964136" sldId="262"/>
            <ac:spMk id="25" creationId="{F2FF2E3C-6065-5BA3-0DDA-CCC191796928}"/>
          </ac:spMkLst>
        </pc:spChg>
        <pc:spChg chg="mod">
          <ac:chgData name="Janine Robinson" userId="82ae4676-0f82-4dc9-8ac8-ff7e13a7890d" providerId="ADAL" clId="{7CC88C05-C1EF-425F-852D-55EABBDBE80D}" dt="2024-11-10T21:53:42.386" v="3555" actId="1076"/>
          <ac:spMkLst>
            <pc:docMk/>
            <pc:sldMk cId="19964136" sldId="262"/>
            <ac:spMk id="27" creationId="{FAC9FB6E-E621-BFD3-48C3-7ACFBC21014F}"/>
          </ac:spMkLst>
        </pc:spChg>
        <pc:graphicFrameChg chg="modGraphic">
          <ac:chgData name="Janine Robinson" userId="82ae4676-0f82-4dc9-8ac8-ff7e13a7890d" providerId="ADAL" clId="{7CC88C05-C1EF-425F-852D-55EABBDBE80D}" dt="2024-11-05T00:56:56.980" v="2726" actId="20577"/>
          <ac:graphicFrameMkLst>
            <pc:docMk/>
            <pc:sldMk cId="19964136" sldId="262"/>
            <ac:graphicFrameMk id="5" creationId="{ECFA9815-D09A-FE77-5654-BDA7F69ADBD4}"/>
          </ac:graphicFrameMkLst>
        </pc:graphicFrameChg>
        <pc:graphicFrameChg chg="modGraphic">
          <ac:chgData name="Janine Robinson" userId="82ae4676-0f82-4dc9-8ac8-ff7e13a7890d" providerId="ADAL" clId="{7CC88C05-C1EF-425F-852D-55EABBDBE80D}" dt="2024-10-23T20:49:23.284" v="2103" actId="20577"/>
          <ac:graphicFrameMkLst>
            <pc:docMk/>
            <pc:sldMk cId="19964136" sldId="262"/>
            <ac:graphicFrameMk id="16" creationId="{AF40A874-34A2-2A27-DB25-5D9B81D4E215}"/>
          </ac:graphicFrameMkLst>
        </pc:graphicFrameChg>
        <pc:graphicFrameChg chg="mod">
          <ac:chgData name="Janine Robinson" userId="82ae4676-0f82-4dc9-8ac8-ff7e13a7890d" providerId="ADAL" clId="{7CC88C05-C1EF-425F-852D-55EABBDBE80D}" dt="2024-11-05T01:01:29.062" v="2797"/>
          <ac:graphicFrameMkLst>
            <pc:docMk/>
            <pc:sldMk cId="19964136" sldId="262"/>
            <ac:graphicFrameMk id="24" creationId="{F553FA8E-5C64-093E-E2CD-CCDE81B0022D}"/>
          </ac:graphicFrameMkLst>
        </pc:graphicFrameChg>
        <pc:graphicFrameChg chg="mod">
          <ac:chgData name="Janine Robinson" userId="82ae4676-0f82-4dc9-8ac8-ff7e13a7890d" providerId="ADAL" clId="{7CC88C05-C1EF-425F-852D-55EABBDBE80D}" dt="2024-11-10T21:56:30.634" v="3567" actId="20577"/>
          <ac:graphicFrameMkLst>
            <pc:docMk/>
            <pc:sldMk cId="19964136" sldId="262"/>
            <ac:graphicFrameMk id="26" creationId="{87F1785C-6956-78C4-3A78-4A4628326D42}"/>
          </ac:graphicFrameMkLst>
        </pc:graphicFrameChg>
      </pc:sldChg>
      <pc:sldChg chg="modSp mod addAnim delAnim">
        <pc:chgData name="Janine Robinson" userId="82ae4676-0f82-4dc9-8ac8-ff7e13a7890d" providerId="ADAL" clId="{7CC88C05-C1EF-425F-852D-55EABBDBE80D}" dt="2024-11-10T21:52:58.048" v="3552" actId="1076"/>
        <pc:sldMkLst>
          <pc:docMk/>
          <pc:sldMk cId="1031903806" sldId="263"/>
        </pc:sldMkLst>
        <pc:spChg chg="mod">
          <ac:chgData name="Janine Robinson" userId="82ae4676-0f82-4dc9-8ac8-ff7e13a7890d" providerId="ADAL" clId="{7CC88C05-C1EF-425F-852D-55EABBDBE80D}" dt="2024-11-05T01:22:42.995" v="3470" actId="20577"/>
          <ac:spMkLst>
            <pc:docMk/>
            <pc:sldMk cId="1031903806" sldId="263"/>
            <ac:spMk id="29" creationId="{C596008F-CB76-E697-B4BF-98B3737961F0}"/>
          </ac:spMkLst>
        </pc:spChg>
        <pc:spChg chg="mod">
          <ac:chgData name="Janine Robinson" userId="82ae4676-0f82-4dc9-8ac8-ff7e13a7890d" providerId="ADAL" clId="{7CC88C05-C1EF-425F-852D-55EABBDBE80D}" dt="2024-10-22T20:41:16.311" v="532" actId="20577"/>
          <ac:spMkLst>
            <pc:docMk/>
            <pc:sldMk cId="1031903806" sldId="263"/>
            <ac:spMk id="31" creationId="{B41417E0-A574-7CBA-D1A4-79F948E2DE79}"/>
          </ac:spMkLst>
        </pc:spChg>
        <pc:spChg chg="mod">
          <ac:chgData name="Janine Robinson" userId="82ae4676-0f82-4dc9-8ac8-ff7e13a7890d" providerId="ADAL" clId="{7CC88C05-C1EF-425F-852D-55EABBDBE80D}" dt="2024-11-10T21:52:58.048" v="3552" actId="1076"/>
          <ac:spMkLst>
            <pc:docMk/>
            <pc:sldMk cId="1031903806" sldId="263"/>
            <ac:spMk id="35" creationId="{BEDEEAAB-05CB-12FE-06A4-BA1968E84C75}"/>
          </ac:spMkLst>
        </pc:spChg>
        <pc:graphicFrameChg chg="modGraphic">
          <ac:chgData name="Janine Robinson" userId="82ae4676-0f82-4dc9-8ac8-ff7e13a7890d" providerId="ADAL" clId="{7CC88C05-C1EF-425F-852D-55EABBDBE80D}" dt="2024-10-28T20:22:35.686" v="2339" actId="12385"/>
          <ac:graphicFrameMkLst>
            <pc:docMk/>
            <pc:sldMk cId="1031903806" sldId="263"/>
            <ac:graphicFrameMk id="8" creationId="{039026F7-C570-F830-6F6D-5679C62778C7}"/>
          </ac:graphicFrameMkLst>
        </pc:graphicFrameChg>
        <pc:graphicFrameChg chg="modGraphic">
          <ac:chgData name="Janine Robinson" userId="82ae4676-0f82-4dc9-8ac8-ff7e13a7890d" providerId="ADAL" clId="{7CC88C05-C1EF-425F-852D-55EABBDBE80D}" dt="2024-10-22T21:25:00.365" v="1048" actId="121"/>
          <ac:graphicFrameMkLst>
            <pc:docMk/>
            <pc:sldMk cId="1031903806" sldId="263"/>
            <ac:graphicFrameMk id="15" creationId="{4518197B-5A92-446B-6D0A-F6EC872ACDC3}"/>
          </ac:graphicFrameMkLst>
        </pc:graphicFrameChg>
        <pc:graphicFrameChg chg="mod">
          <ac:chgData name="Janine Robinson" userId="82ae4676-0f82-4dc9-8ac8-ff7e13a7890d" providerId="ADAL" clId="{7CC88C05-C1EF-425F-852D-55EABBDBE80D}" dt="2024-11-05T01:22:48.894" v="3471"/>
          <ac:graphicFrameMkLst>
            <pc:docMk/>
            <pc:sldMk cId="1031903806" sldId="263"/>
            <ac:graphicFrameMk id="26" creationId="{C42E8C8F-5AAF-8FDD-5E77-1CCFA050E029}"/>
          </ac:graphicFrameMkLst>
        </pc:graphicFrameChg>
        <pc:graphicFrameChg chg="mod">
          <ac:chgData name="Janine Robinson" userId="82ae4676-0f82-4dc9-8ac8-ff7e13a7890d" providerId="ADAL" clId="{7CC88C05-C1EF-425F-852D-55EABBDBE80D}" dt="2024-11-05T01:20:58.964" v="3419" actId="20577"/>
          <ac:graphicFrameMkLst>
            <pc:docMk/>
            <pc:sldMk cId="1031903806" sldId="263"/>
            <ac:graphicFrameMk id="34" creationId="{26E4B236-97C2-4B64-EF45-883DEB3A217B}"/>
          </ac:graphicFrameMkLst>
        </pc:graphicFrameChg>
      </pc:sldChg>
      <pc:sldChg chg="addSp modSp mod addAnim delAnim modAnim">
        <pc:chgData name="Janine Robinson" userId="82ae4676-0f82-4dc9-8ac8-ff7e13a7890d" providerId="ADAL" clId="{7CC88C05-C1EF-425F-852D-55EABBDBE80D}" dt="2024-11-05T01:26:05.455" v="3490" actId="20577"/>
        <pc:sldMkLst>
          <pc:docMk/>
          <pc:sldMk cId="1779058471" sldId="265"/>
        </pc:sldMkLst>
        <pc:spChg chg="mod">
          <ac:chgData name="Janine Robinson" userId="82ae4676-0f82-4dc9-8ac8-ff7e13a7890d" providerId="ADAL" clId="{7CC88C05-C1EF-425F-852D-55EABBDBE80D}" dt="2024-10-22T21:10:12.705" v="936" actId="20577"/>
          <ac:spMkLst>
            <pc:docMk/>
            <pc:sldMk cId="1779058471" sldId="265"/>
            <ac:spMk id="20" creationId="{A7ED2E9E-BF9B-892A-2FE5-2D632699BACB}"/>
          </ac:spMkLst>
        </pc:spChg>
        <pc:spChg chg="mod">
          <ac:chgData name="Janine Robinson" userId="82ae4676-0f82-4dc9-8ac8-ff7e13a7890d" providerId="ADAL" clId="{7CC88C05-C1EF-425F-852D-55EABBDBE80D}" dt="2024-11-03T21:38:55.599" v="2618" actId="1076"/>
          <ac:spMkLst>
            <pc:docMk/>
            <pc:sldMk cId="1779058471" sldId="265"/>
            <ac:spMk id="24" creationId="{FF75E2D0-DDB0-D1EE-4293-FC2812687A6B}"/>
          </ac:spMkLst>
        </pc:spChg>
        <pc:graphicFrameChg chg="add mod modGraphic">
          <ac:chgData name="Janine Robinson" userId="82ae4676-0f82-4dc9-8ac8-ff7e13a7890d" providerId="ADAL" clId="{7CC88C05-C1EF-425F-852D-55EABBDBE80D}" dt="2024-10-22T21:18:31.576" v="1001" actId="20577"/>
          <ac:graphicFrameMkLst>
            <pc:docMk/>
            <pc:sldMk cId="1779058471" sldId="265"/>
            <ac:graphicFrameMk id="4" creationId="{5ACFC152-9F88-B838-F198-091984365371}"/>
          </ac:graphicFrameMkLst>
        </pc:graphicFrameChg>
        <pc:graphicFrameChg chg="modGraphic">
          <ac:chgData name="Janine Robinson" userId="82ae4676-0f82-4dc9-8ac8-ff7e13a7890d" providerId="ADAL" clId="{7CC88C05-C1EF-425F-852D-55EABBDBE80D}" dt="2024-10-28T20:23:14.992" v="2342" actId="12385"/>
          <ac:graphicFrameMkLst>
            <pc:docMk/>
            <pc:sldMk cId="1779058471" sldId="265"/>
            <ac:graphicFrameMk id="6" creationId="{6C70F02F-F29C-CEF3-96AF-452E55332310}"/>
          </ac:graphicFrameMkLst>
        </pc:graphicFrameChg>
        <pc:graphicFrameChg chg="modGraphic">
          <ac:chgData name="Janine Robinson" userId="82ae4676-0f82-4dc9-8ac8-ff7e13a7890d" providerId="ADAL" clId="{7CC88C05-C1EF-425F-852D-55EABBDBE80D}" dt="2024-10-22T21:08:36.678" v="871" actId="20577"/>
          <ac:graphicFrameMkLst>
            <pc:docMk/>
            <pc:sldMk cId="1779058471" sldId="265"/>
            <ac:graphicFrameMk id="11" creationId="{269720C7-7998-F5C2-E129-DB4E77FDE512}"/>
          </ac:graphicFrameMkLst>
        </pc:graphicFrameChg>
        <pc:graphicFrameChg chg="mod">
          <ac:chgData name="Janine Robinson" userId="82ae4676-0f82-4dc9-8ac8-ff7e13a7890d" providerId="ADAL" clId="{7CC88C05-C1EF-425F-852D-55EABBDBE80D}" dt="2024-11-03T21:39:11.031" v="2622" actId="1076"/>
          <ac:graphicFrameMkLst>
            <pc:docMk/>
            <pc:sldMk cId="1779058471" sldId="265"/>
            <ac:graphicFrameMk id="23" creationId="{1E204766-A6D0-F697-1920-018EC36C52B1}"/>
          </ac:graphicFrameMkLst>
        </pc:graphicFrameChg>
        <pc:graphicFrameChg chg="mod">
          <ac:chgData name="Janine Robinson" userId="82ae4676-0f82-4dc9-8ac8-ff7e13a7890d" providerId="ADAL" clId="{7CC88C05-C1EF-425F-852D-55EABBDBE80D}" dt="2024-11-05T01:26:05.455" v="3490" actId="20577"/>
          <ac:graphicFrameMkLst>
            <pc:docMk/>
            <pc:sldMk cId="1779058471" sldId="265"/>
            <ac:graphicFrameMk id="26" creationId="{FE7DBD74-A448-90D6-6951-81161B0087D7}"/>
          </ac:graphicFrameMkLst>
        </pc:graphicFrameChg>
      </pc:sldChg>
      <pc:sldChg chg="modSp mod">
        <pc:chgData name="Janine Robinson" userId="82ae4676-0f82-4dc9-8ac8-ff7e13a7890d" providerId="ADAL" clId="{7CC88C05-C1EF-425F-852D-55EABBDBE80D}" dt="2024-11-03T21:17:20.989" v="2523" actId="20577"/>
        <pc:sldMkLst>
          <pc:docMk/>
          <pc:sldMk cId="2890479069" sldId="268"/>
        </pc:sldMkLst>
        <pc:spChg chg="mod">
          <ac:chgData name="Janine Robinson" userId="82ae4676-0f82-4dc9-8ac8-ff7e13a7890d" providerId="ADAL" clId="{7CC88C05-C1EF-425F-852D-55EABBDBE80D}" dt="2024-10-22T19:57:03.424" v="58" actId="20577"/>
          <ac:spMkLst>
            <pc:docMk/>
            <pc:sldMk cId="2890479069" sldId="268"/>
            <ac:spMk id="5" creationId="{921A5730-A17F-1176-4780-E290B1DA6F68}"/>
          </ac:spMkLst>
        </pc:spChg>
        <pc:spChg chg="mod">
          <ac:chgData name="Janine Robinson" userId="82ae4676-0f82-4dc9-8ac8-ff7e13a7890d" providerId="ADAL" clId="{7CC88C05-C1EF-425F-852D-55EABBDBE80D}" dt="2024-10-21T01:43:35.559" v="52" actId="20577"/>
          <ac:spMkLst>
            <pc:docMk/>
            <pc:sldMk cId="2890479069" sldId="268"/>
            <ac:spMk id="9" creationId="{3CC7BC9A-C878-4679-9689-0D69A3B3B8A2}"/>
          </ac:spMkLst>
        </pc:spChg>
        <pc:graphicFrameChg chg="modGraphic">
          <ac:chgData name="Janine Robinson" userId="82ae4676-0f82-4dc9-8ac8-ff7e13a7890d" providerId="ADAL" clId="{7CC88C05-C1EF-425F-852D-55EABBDBE80D}" dt="2024-10-28T20:41:34.164" v="2485" actId="120"/>
          <ac:graphicFrameMkLst>
            <pc:docMk/>
            <pc:sldMk cId="2890479069" sldId="268"/>
            <ac:graphicFrameMk id="6" creationId="{D928F723-A898-422F-B428-D0DEAFBD6EF3}"/>
          </ac:graphicFrameMkLst>
        </pc:graphicFrameChg>
        <pc:graphicFrameChg chg="mod">
          <ac:chgData name="Janine Robinson" userId="82ae4676-0f82-4dc9-8ac8-ff7e13a7890d" providerId="ADAL" clId="{7CC88C05-C1EF-425F-852D-55EABBDBE80D}" dt="2024-10-22T19:55:47.702" v="54" actId="20577"/>
          <ac:graphicFrameMkLst>
            <pc:docMk/>
            <pc:sldMk cId="2890479069" sldId="268"/>
            <ac:graphicFrameMk id="7" creationId="{AFAD91C6-CE9F-4847-36CB-26B03F31687A}"/>
          </ac:graphicFrameMkLst>
        </pc:graphicFrameChg>
        <pc:graphicFrameChg chg="mod">
          <ac:chgData name="Janine Robinson" userId="82ae4676-0f82-4dc9-8ac8-ff7e13a7890d" providerId="ADAL" clId="{7CC88C05-C1EF-425F-852D-55EABBDBE80D}" dt="2024-11-03T21:17:20.989" v="2523" actId="20577"/>
          <ac:graphicFrameMkLst>
            <pc:docMk/>
            <pc:sldMk cId="2890479069" sldId="268"/>
            <ac:graphicFrameMk id="8" creationId="{AA0A0C2C-E4FD-CD7A-3DDE-900BE8D6BDA2}"/>
          </ac:graphicFrameMkLst>
        </pc:graphicFrameChg>
      </pc:sldChg>
      <pc:sldChg chg="modSp mod">
        <pc:chgData name="Janine Robinson" userId="82ae4676-0f82-4dc9-8ac8-ff7e13a7890d" providerId="ADAL" clId="{7CC88C05-C1EF-425F-852D-55EABBDBE80D}" dt="2024-11-10T21:53:34.022" v="3554" actId="1076"/>
        <pc:sldMkLst>
          <pc:docMk/>
          <pc:sldMk cId="1987324885" sldId="269"/>
        </pc:sldMkLst>
        <pc:spChg chg="mod">
          <ac:chgData name="Janine Robinson" userId="82ae4676-0f82-4dc9-8ac8-ff7e13a7890d" providerId="ADAL" clId="{7CC88C05-C1EF-425F-852D-55EABBDBE80D}" dt="2024-11-10T21:53:34.022" v="3554" actId="1076"/>
          <ac:spMkLst>
            <pc:docMk/>
            <pc:sldMk cId="1987324885" sldId="269"/>
            <ac:spMk id="6" creationId="{EA103036-ED5D-AFC6-A8A4-B1D2B25706E1}"/>
          </ac:spMkLst>
        </pc:spChg>
        <pc:spChg chg="mod">
          <ac:chgData name="Janine Robinson" userId="82ae4676-0f82-4dc9-8ac8-ff7e13a7890d" providerId="ADAL" clId="{7CC88C05-C1EF-425F-852D-55EABBDBE80D}" dt="2024-10-23T01:07:07.297" v="1720" actId="20577"/>
          <ac:spMkLst>
            <pc:docMk/>
            <pc:sldMk cId="1987324885" sldId="269"/>
            <ac:spMk id="21" creationId="{15651F69-88D1-D19A-9D98-EB90437CA086}"/>
          </ac:spMkLst>
        </pc:spChg>
        <pc:spChg chg="mod">
          <ac:chgData name="Janine Robinson" userId="82ae4676-0f82-4dc9-8ac8-ff7e13a7890d" providerId="ADAL" clId="{7CC88C05-C1EF-425F-852D-55EABBDBE80D}" dt="2024-10-23T20:17:30.892" v="1813" actId="20577"/>
          <ac:spMkLst>
            <pc:docMk/>
            <pc:sldMk cId="1987324885" sldId="269"/>
            <ac:spMk id="25" creationId="{2F6F6A1B-E198-C762-8719-6A801B0FC0C8}"/>
          </ac:spMkLst>
        </pc:spChg>
        <pc:spChg chg="mod">
          <ac:chgData name="Janine Robinson" userId="82ae4676-0f82-4dc9-8ac8-ff7e13a7890d" providerId="ADAL" clId="{7CC88C05-C1EF-425F-852D-55EABBDBE80D}" dt="2024-11-10T21:49:12.011" v="3541" actId="1076"/>
          <ac:spMkLst>
            <pc:docMk/>
            <pc:sldMk cId="1987324885" sldId="269"/>
            <ac:spMk id="29" creationId="{A6243D3B-4BD1-1445-786A-4A6CF9F3BEFB}"/>
          </ac:spMkLst>
        </pc:spChg>
        <pc:graphicFrameChg chg="modGraphic">
          <ac:chgData name="Janine Robinson" userId="82ae4676-0f82-4dc9-8ac8-ff7e13a7890d" providerId="ADAL" clId="{7CC88C05-C1EF-425F-852D-55EABBDBE80D}" dt="2024-11-05T01:03:49.280" v="2817" actId="20577"/>
          <ac:graphicFrameMkLst>
            <pc:docMk/>
            <pc:sldMk cId="1987324885" sldId="269"/>
            <ac:graphicFrameMk id="8" creationId="{C73A5C0D-C583-9FD1-58C0-DD13D7E1A284}"/>
          </ac:graphicFrameMkLst>
        </pc:graphicFrameChg>
        <pc:graphicFrameChg chg="modGraphic">
          <ac:chgData name="Janine Robinson" userId="82ae4676-0f82-4dc9-8ac8-ff7e13a7890d" providerId="ADAL" clId="{7CC88C05-C1EF-425F-852D-55EABBDBE80D}" dt="2024-10-23T20:13:27.262" v="1803" actId="20577"/>
          <ac:graphicFrameMkLst>
            <pc:docMk/>
            <pc:sldMk cId="1987324885" sldId="269"/>
            <ac:graphicFrameMk id="16" creationId="{4091427E-8A00-F61E-C88B-ED4AB3F006D5}"/>
          </ac:graphicFrameMkLst>
        </pc:graphicFrameChg>
        <pc:graphicFrameChg chg="mod">
          <ac:chgData name="Janine Robinson" userId="82ae4676-0f82-4dc9-8ac8-ff7e13a7890d" providerId="ADAL" clId="{7CC88C05-C1EF-425F-852D-55EABBDBE80D}" dt="2024-11-05T00:54:22.957" v="2716" actId="20577"/>
          <ac:graphicFrameMkLst>
            <pc:docMk/>
            <pc:sldMk cId="1987324885" sldId="269"/>
            <ac:graphicFrameMk id="24" creationId="{BBF7EFCA-7870-2291-D97A-2EF4A538D6FE}"/>
          </ac:graphicFrameMkLst>
        </pc:graphicFrameChg>
        <pc:graphicFrameChg chg="mod">
          <ac:chgData name="Janine Robinson" userId="82ae4676-0f82-4dc9-8ac8-ff7e13a7890d" providerId="ADAL" clId="{7CC88C05-C1EF-425F-852D-55EABBDBE80D}" dt="2024-10-23T20:13:56.332" v="1808" actId="20577"/>
          <ac:graphicFrameMkLst>
            <pc:docMk/>
            <pc:sldMk cId="1987324885" sldId="269"/>
            <ac:graphicFrameMk id="28" creationId="{EEFDBBA1-AB1F-BB66-AEA6-3EB43BE6C675}"/>
          </ac:graphicFrameMkLst>
        </pc:graphicFrameChg>
        <pc:picChg chg="mod">
          <ac:chgData name="Janine Robinson" userId="82ae4676-0f82-4dc9-8ac8-ff7e13a7890d" providerId="ADAL" clId="{7CC88C05-C1EF-425F-852D-55EABBDBE80D}" dt="2024-11-03T21:37:47.929" v="2610" actId="1076"/>
          <ac:picMkLst>
            <pc:docMk/>
            <pc:sldMk cId="1987324885" sldId="269"/>
            <ac:picMk id="23" creationId="{79859858-AF01-33A8-8B84-2BA667DFD0EF}"/>
          </ac:picMkLst>
        </pc:picChg>
      </pc:sldChg>
      <pc:sldChg chg="modSp mod addAnim delAnim">
        <pc:chgData name="Janine Robinson" userId="82ae4676-0f82-4dc9-8ac8-ff7e13a7890d" providerId="ADAL" clId="{7CC88C05-C1EF-425F-852D-55EABBDBE80D}" dt="2024-11-10T21:58:15.303" v="3636" actId="1076"/>
        <pc:sldMkLst>
          <pc:docMk/>
          <pc:sldMk cId="2755844423" sldId="270"/>
        </pc:sldMkLst>
        <pc:spChg chg="mod">
          <ac:chgData name="Janine Robinson" userId="82ae4676-0f82-4dc9-8ac8-ff7e13a7890d" providerId="ADAL" clId="{7CC88C05-C1EF-425F-852D-55EABBDBE80D}" dt="2024-11-10T21:58:15.303" v="3636" actId="1076"/>
          <ac:spMkLst>
            <pc:docMk/>
            <pc:sldMk cId="2755844423" sldId="270"/>
            <ac:spMk id="4" creationId="{4A3418F1-3835-7E15-39CC-F0711C64641E}"/>
          </ac:spMkLst>
        </pc:spChg>
        <pc:graphicFrameChg chg="modGraphic">
          <ac:chgData name="Janine Robinson" userId="82ae4676-0f82-4dc9-8ac8-ff7e13a7890d" providerId="ADAL" clId="{7CC88C05-C1EF-425F-852D-55EABBDBE80D}" dt="2024-11-03T21:26:16.790" v="2559" actId="20577"/>
          <ac:graphicFrameMkLst>
            <pc:docMk/>
            <pc:sldMk cId="2755844423" sldId="270"/>
            <ac:graphicFrameMk id="9" creationId="{51E4C08B-CC4C-4274-9310-3B3065647933}"/>
          </ac:graphicFrameMkLst>
        </pc:graphicFrameChg>
        <pc:graphicFrameChg chg="mod">
          <ac:chgData name="Janine Robinson" userId="82ae4676-0f82-4dc9-8ac8-ff7e13a7890d" providerId="ADAL" clId="{7CC88C05-C1EF-425F-852D-55EABBDBE80D}" dt="2024-11-03T21:30:52.140" v="2573" actId="20577"/>
          <ac:graphicFrameMkLst>
            <pc:docMk/>
            <pc:sldMk cId="2755844423" sldId="270"/>
            <ac:graphicFrameMk id="14" creationId="{D317FBC0-A374-9C1B-DB38-7886EFA015D0}"/>
          </ac:graphicFrameMkLst>
        </pc:graphicFrameChg>
      </pc:sldChg>
      <pc:sldChg chg="modSp mod addAnim delAnim">
        <pc:chgData name="Janine Robinson" userId="82ae4676-0f82-4dc9-8ac8-ff7e13a7890d" providerId="ADAL" clId="{7CC88C05-C1EF-425F-852D-55EABBDBE80D}" dt="2024-11-10T22:00:15.392" v="3638" actId="20577"/>
        <pc:sldMkLst>
          <pc:docMk/>
          <pc:sldMk cId="2414765818" sldId="271"/>
        </pc:sldMkLst>
        <pc:spChg chg="mod">
          <ac:chgData name="Janine Robinson" userId="82ae4676-0f82-4dc9-8ac8-ff7e13a7890d" providerId="ADAL" clId="{7CC88C05-C1EF-425F-852D-55EABBDBE80D}" dt="2024-10-23T20:31:23.923" v="1891" actId="20577"/>
          <ac:spMkLst>
            <pc:docMk/>
            <pc:sldMk cId="2414765818" sldId="271"/>
            <ac:spMk id="21" creationId="{B1D5FC43-2B80-9CE2-2B50-2B4A19ABF3B4}"/>
          </ac:spMkLst>
        </pc:spChg>
        <pc:spChg chg="mod">
          <ac:chgData name="Janine Robinson" userId="82ae4676-0f82-4dc9-8ac8-ff7e13a7890d" providerId="ADAL" clId="{7CC88C05-C1EF-425F-852D-55EABBDBE80D}" dt="2024-10-28T20:36:00.849" v="2442" actId="1076"/>
          <ac:spMkLst>
            <pc:docMk/>
            <pc:sldMk cId="2414765818" sldId="271"/>
            <ac:spMk id="25" creationId="{13452505-3989-F81B-FD9E-54058DC00931}"/>
          </ac:spMkLst>
        </pc:spChg>
        <pc:graphicFrameChg chg="modGraphic">
          <ac:chgData name="Janine Robinson" userId="82ae4676-0f82-4dc9-8ac8-ff7e13a7890d" providerId="ADAL" clId="{7CC88C05-C1EF-425F-852D-55EABBDBE80D}" dt="2024-10-28T20:24:29.533" v="2349" actId="12385"/>
          <ac:graphicFrameMkLst>
            <pc:docMk/>
            <pc:sldMk cId="2414765818" sldId="271"/>
            <ac:graphicFrameMk id="6" creationId="{763917A0-5AE1-2CC9-9B91-BB19FD69A53A}"/>
          </ac:graphicFrameMkLst>
        </pc:graphicFrameChg>
        <pc:graphicFrameChg chg="modGraphic">
          <ac:chgData name="Janine Robinson" userId="82ae4676-0f82-4dc9-8ac8-ff7e13a7890d" providerId="ADAL" clId="{7CC88C05-C1EF-425F-852D-55EABBDBE80D}" dt="2024-10-23T20:32:06.414" v="1907" actId="121"/>
          <ac:graphicFrameMkLst>
            <pc:docMk/>
            <pc:sldMk cId="2414765818" sldId="271"/>
            <ac:graphicFrameMk id="16" creationId="{08BE10EF-A28E-0CCA-27DC-227C0F76A636}"/>
          </ac:graphicFrameMkLst>
        </pc:graphicFrameChg>
        <pc:graphicFrameChg chg="mod">
          <ac:chgData name="Janine Robinson" userId="82ae4676-0f82-4dc9-8ac8-ff7e13a7890d" providerId="ADAL" clId="{7CC88C05-C1EF-425F-852D-55EABBDBE80D}" dt="2024-11-03T21:37:32.819" v="2608" actId="1076"/>
          <ac:graphicFrameMkLst>
            <pc:docMk/>
            <pc:sldMk cId="2414765818" sldId="271"/>
            <ac:graphicFrameMk id="24" creationId="{9B5417ED-AE54-E838-0AF5-C474B3951C4C}"/>
          </ac:graphicFrameMkLst>
        </pc:graphicFrameChg>
        <pc:graphicFrameChg chg="mod">
          <ac:chgData name="Janine Robinson" userId="82ae4676-0f82-4dc9-8ac8-ff7e13a7890d" providerId="ADAL" clId="{7CC88C05-C1EF-425F-852D-55EABBDBE80D}" dt="2024-11-10T22:00:15.392" v="3638" actId="20577"/>
          <ac:graphicFrameMkLst>
            <pc:docMk/>
            <pc:sldMk cId="2414765818" sldId="271"/>
            <ac:graphicFrameMk id="26" creationId="{81DEA897-F22D-8B28-9063-A650331443EC}"/>
          </ac:graphicFrameMkLst>
        </pc:graphicFrameChg>
      </pc:sldChg>
      <pc:sldChg chg="modSp mod">
        <pc:chgData name="Janine Robinson" userId="82ae4676-0f82-4dc9-8ac8-ff7e13a7890d" providerId="ADAL" clId="{7CC88C05-C1EF-425F-852D-55EABBDBE80D}" dt="2024-11-10T22:46:18.784" v="3676" actId="20577"/>
        <pc:sldMkLst>
          <pc:docMk/>
          <pc:sldMk cId="2593344123" sldId="272"/>
        </pc:sldMkLst>
        <pc:spChg chg="mod">
          <ac:chgData name="Janine Robinson" userId="82ae4676-0f82-4dc9-8ac8-ff7e13a7890d" providerId="ADAL" clId="{7CC88C05-C1EF-425F-852D-55EABBDBE80D}" dt="2024-10-23T20:50:05.424" v="2105" actId="20577"/>
          <ac:spMkLst>
            <pc:docMk/>
            <pc:sldMk cId="2593344123" sldId="272"/>
            <ac:spMk id="21" creationId="{A37FA6B0-C879-0818-CD2A-B27923333342}"/>
          </ac:spMkLst>
        </pc:spChg>
        <pc:spChg chg="mod">
          <ac:chgData name="Janine Robinson" userId="82ae4676-0f82-4dc9-8ac8-ff7e13a7890d" providerId="ADAL" clId="{7CC88C05-C1EF-425F-852D-55EABBDBE80D}" dt="2024-10-23T20:44:24.825" v="2014" actId="20577"/>
          <ac:spMkLst>
            <pc:docMk/>
            <pc:sldMk cId="2593344123" sldId="272"/>
            <ac:spMk id="25" creationId="{A9C2C69E-E3DE-8B27-C65A-0BDF1CD72988}"/>
          </ac:spMkLst>
        </pc:spChg>
        <pc:graphicFrameChg chg="modGraphic">
          <ac:chgData name="Janine Robinson" userId="82ae4676-0f82-4dc9-8ac8-ff7e13a7890d" providerId="ADAL" clId="{7CC88C05-C1EF-425F-852D-55EABBDBE80D}" dt="2024-10-28T20:24:18.159" v="2348" actId="12385"/>
          <ac:graphicFrameMkLst>
            <pc:docMk/>
            <pc:sldMk cId="2593344123" sldId="272"/>
            <ac:graphicFrameMk id="6" creationId="{E69BF0E2-968E-60FD-F603-6CBE9FFBAD60}"/>
          </ac:graphicFrameMkLst>
        </pc:graphicFrameChg>
        <pc:graphicFrameChg chg="mod modGraphic">
          <ac:chgData name="Janine Robinson" userId="82ae4676-0f82-4dc9-8ac8-ff7e13a7890d" providerId="ADAL" clId="{7CC88C05-C1EF-425F-852D-55EABBDBE80D}" dt="2024-11-10T22:45:57.879" v="3672" actId="20577"/>
          <ac:graphicFrameMkLst>
            <pc:docMk/>
            <pc:sldMk cId="2593344123" sldId="272"/>
            <ac:graphicFrameMk id="16" creationId="{5CC4B40E-D138-D50D-01B4-8A4EF2618CA0}"/>
          </ac:graphicFrameMkLst>
        </pc:graphicFrameChg>
        <pc:graphicFrameChg chg="mod">
          <ac:chgData name="Janine Robinson" userId="82ae4676-0f82-4dc9-8ac8-ff7e13a7890d" providerId="ADAL" clId="{7CC88C05-C1EF-425F-852D-55EABBDBE80D}" dt="2024-11-05T01:17:42.817" v="3411" actId="14100"/>
          <ac:graphicFrameMkLst>
            <pc:docMk/>
            <pc:sldMk cId="2593344123" sldId="272"/>
            <ac:graphicFrameMk id="24" creationId="{C7249E9E-1D27-38E1-7719-6E70512CE591}"/>
          </ac:graphicFrameMkLst>
        </pc:graphicFrameChg>
        <pc:graphicFrameChg chg="mod">
          <ac:chgData name="Janine Robinson" userId="82ae4676-0f82-4dc9-8ac8-ff7e13a7890d" providerId="ADAL" clId="{7CC88C05-C1EF-425F-852D-55EABBDBE80D}" dt="2024-11-10T22:46:18.784" v="3676" actId="20577"/>
          <ac:graphicFrameMkLst>
            <pc:docMk/>
            <pc:sldMk cId="2593344123" sldId="272"/>
            <ac:graphicFrameMk id="27" creationId="{5B8011D3-B929-D683-809A-7EFE9B78051C}"/>
          </ac:graphicFrameMkLst>
        </pc:graphicFrameChg>
      </pc:sldChg>
      <pc:sldChg chg="modSp del">
        <pc:chgData name="Janine Robinson" userId="82ae4676-0f82-4dc9-8ac8-ff7e13a7890d" providerId="ADAL" clId="{7CC88C05-C1EF-425F-852D-55EABBDBE80D}" dt="2024-10-28T20:16:39.253" v="2321" actId="2696"/>
        <pc:sldMkLst>
          <pc:docMk/>
          <pc:sldMk cId="3213829861" sldId="279"/>
        </pc:sldMkLst>
        <pc:spChg chg="mod">
          <ac:chgData name="Janine Robinson" userId="82ae4676-0f82-4dc9-8ac8-ff7e13a7890d" providerId="ADAL" clId="{7CC88C05-C1EF-425F-852D-55EABBDBE80D}" dt="2024-10-23T21:09:25.745" v="2294" actId="20577"/>
          <ac:spMkLst>
            <pc:docMk/>
            <pc:sldMk cId="3213829861" sldId="279"/>
            <ac:spMk id="9" creationId="{D986E996-03EE-97C2-C20C-A65310F6BB61}"/>
          </ac:spMkLst>
        </pc:spChg>
        <pc:spChg chg="mod">
          <ac:chgData name="Janine Robinson" userId="82ae4676-0f82-4dc9-8ac8-ff7e13a7890d" providerId="ADAL" clId="{7CC88C05-C1EF-425F-852D-55EABBDBE80D}" dt="2024-10-23T21:10:54.410" v="2313" actId="20577"/>
          <ac:spMkLst>
            <pc:docMk/>
            <pc:sldMk cId="3213829861" sldId="279"/>
            <ac:spMk id="11" creationId="{AFD8E2FB-7D66-CC72-F135-2CA4B73DAE6A}"/>
          </ac:spMkLst>
        </pc:spChg>
      </pc:sldChg>
      <pc:sldChg chg="modSp mod">
        <pc:chgData name="Janine Robinson" userId="82ae4676-0f82-4dc9-8ac8-ff7e13a7890d" providerId="ADAL" clId="{7CC88C05-C1EF-425F-852D-55EABBDBE80D}" dt="2024-11-10T22:48:09.677" v="3684"/>
        <pc:sldMkLst>
          <pc:docMk/>
          <pc:sldMk cId="3745128946" sldId="283"/>
        </pc:sldMkLst>
        <pc:spChg chg="mod">
          <ac:chgData name="Janine Robinson" userId="82ae4676-0f82-4dc9-8ac8-ff7e13a7890d" providerId="ADAL" clId="{7CC88C05-C1EF-425F-852D-55EABBDBE80D}" dt="2024-11-10T22:47:59.710" v="3681" actId="1076"/>
          <ac:spMkLst>
            <pc:docMk/>
            <pc:sldMk cId="3745128946" sldId="283"/>
            <ac:spMk id="5" creationId="{398E3034-5BA5-7BEE-6E8A-0F9D641C9D86}"/>
          </ac:spMkLst>
        </pc:spChg>
        <pc:spChg chg="mod">
          <ac:chgData name="Janine Robinson" userId="82ae4676-0f82-4dc9-8ac8-ff7e13a7890d" providerId="ADAL" clId="{7CC88C05-C1EF-425F-852D-55EABBDBE80D}" dt="2024-11-05T01:05:16.835" v="2823" actId="1076"/>
          <ac:spMkLst>
            <pc:docMk/>
            <pc:sldMk cId="3745128946" sldId="283"/>
            <ac:spMk id="8" creationId="{DF0F943F-D75C-9BDE-C174-D5A16C28EB06}"/>
          </ac:spMkLst>
        </pc:spChg>
        <pc:spChg chg="mod">
          <ac:chgData name="Janine Robinson" userId="82ae4676-0f82-4dc9-8ac8-ff7e13a7890d" providerId="ADAL" clId="{7CC88C05-C1EF-425F-852D-55EABBDBE80D}" dt="2024-11-05T01:12:13.862" v="3210" actId="1076"/>
          <ac:spMkLst>
            <pc:docMk/>
            <pc:sldMk cId="3745128946" sldId="283"/>
            <ac:spMk id="10" creationId="{0F9F2796-BD7A-CB4A-7650-6730E6E27E14}"/>
          </ac:spMkLst>
        </pc:spChg>
        <pc:spChg chg="mod">
          <ac:chgData name="Janine Robinson" userId="82ae4676-0f82-4dc9-8ac8-ff7e13a7890d" providerId="ADAL" clId="{7CC88C05-C1EF-425F-852D-55EABBDBE80D}" dt="2024-10-23T21:04:23.758" v="2223" actId="20577"/>
          <ac:spMkLst>
            <pc:docMk/>
            <pc:sldMk cId="3745128946" sldId="283"/>
            <ac:spMk id="18" creationId="{269F5D47-7659-00CA-9564-28DD6A4E125C}"/>
          </ac:spMkLst>
        </pc:spChg>
        <pc:spChg chg="mod">
          <ac:chgData name="Janine Robinson" userId="82ae4676-0f82-4dc9-8ac8-ff7e13a7890d" providerId="ADAL" clId="{7CC88C05-C1EF-425F-852D-55EABBDBE80D}" dt="2024-11-05T01:16:48.894" v="3409" actId="20577"/>
          <ac:spMkLst>
            <pc:docMk/>
            <pc:sldMk cId="3745128946" sldId="283"/>
            <ac:spMk id="22" creationId="{3B2DFCDE-0D28-A9C9-D50C-3C367882C3DD}"/>
          </ac:spMkLst>
        </pc:spChg>
        <pc:graphicFrameChg chg="mod modGraphic">
          <ac:chgData name="Janine Robinson" userId="82ae4676-0f82-4dc9-8ac8-ff7e13a7890d" providerId="ADAL" clId="{7CC88C05-C1EF-425F-852D-55EABBDBE80D}" dt="2024-11-05T01:15:01.090" v="3282" actId="20577"/>
          <ac:graphicFrameMkLst>
            <pc:docMk/>
            <pc:sldMk cId="3745128946" sldId="283"/>
            <ac:graphicFrameMk id="6" creationId="{E69BF0E2-968E-60FD-F603-6CBE9FFBAD60}"/>
          </ac:graphicFrameMkLst>
        </pc:graphicFrameChg>
        <pc:graphicFrameChg chg="mod">
          <ac:chgData name="Janine Robinson" userId="82ae4676-0f82-4dc9-8ac8-ff7e13a7890d" providerId="ADAL" clId="{7CC88C05-C1EF-425F-852D-55EABBDBE80D}" dt="2024-11-10T22:48:09.677" v="3684"/>
          <ac:graphicFrameMkLst>
            <pc:docMk/>
            <pc:sldMk cId="3745128946" sldId="283"/>
            <ac:graphicFrameMk id="7" creationId="{CC74EFBC-EF71-1D59-D393-C3E5CC7A0614}"/>
          </ac:graphicFrameMkLst>
        </pc:graphicFrameChg>
        <pc:graphicFrameChg chg="modGraphic">
          <ac:chgData name="Janine Robinson" userId="82ae4676-0f82-4dc9-8ac8-ff7e13a7890d" providerId="ADAL" clId="{7CC88C05-C1EF-425F-852D-55EABBDBE80D}" dt="2024-10-23T21:05:08.984" v="2239" actId="121"/>
          <ac:graphicFrameMkLst>
            <pc:docMk/>
            <pc:sldMk cId="3745128946" sldId="283"/>
            <ac:graphicFrameMk id="13" creationId="{4C6F8853-887E-0EA4-677A-C0234FFD5014}"/>
          </ac:graphicFrameMkLst>
        </pc:graphicFrameChg>
        <pc:graphicFrameChg chg="mod">
          <ac:chgData name="Janine Robinson" userId="82ae4676-0f82-4dc9-8ac8-ff7e13a7890d" providerId="ADAL" clId="{7CC88C05-C1EF-425F-852D-55EABBDBE80D}" dt="2024-11-10T22:47:46.748" v="3678" actId="1076"/>
          <ac:graphicFrameMkLst>
            <pc:docMk/>
            <pc:sldMk cId="3745128946" sldId="283"/>
            <ac:graphicFrameMk id="21" creationId="{6A59939C-5388-0481-13D8-E3E175D3CD92}"/>
          </ac:graphicFrameMkLst>
        </pc:graphicFrameChg>
      </pc:sldChg>
      <pc:sldChg chg="modSp del mod modShow">
        <pc:chgData name="Janine Robinson" userId="82ae4676-0f82-4dc9-8ac8-ff7e13a7890d" providerId="ADAL" clId="{7CC88C05-C1EF-425F-852D-55EABBDBE80D}" dt="2024-10-28T20:16:41.968" v="2322" actId="2696"/>
        <pc:sldMkLst>
          <pc:docMk/>
          <pc:sldMk cId="2075974426" sldId="284"/>
        </pc:sldMkLst>
        <pc:spChg chg="mod">
          <ac:chgData name="Janine Robinson" userId="82ae4676-0f82-4dc9-8ac8-ff7e13a7890d" providerId="ADAL" clId="{7CC88C05-C1EF-425F-852D-55EABBDBE80D}" dt="2024-10-23T21:12:00.529" v="2316" actId="20577"/>
          <ac:spMkLst>
            <pc:docMk/>
            <pc:sldMk cId="2075974426" sldId="284"/>
            <ac:spMk id="9" creationId="{D986E996-03EE-97C2-C20C-A65310F6BB61}"/>
          </ac:spMkLst>
        </pc:spChg>
      </pc:sldChg>
      <pc:sldChg chg="modSp mod addAnim delAnim">
        <pc:chgData name="Janine Robinson" userId="82ae4676-0f82-4dc9-8ac8-ff7e13a7890d" providerId="ADAL" clId="{7CC88C05-C1EF-425F-852D-55EABBDBE80D}" dt="2024-11-05T01:26:36.076" v="3491" actId="20577"/>
        <pc:sldMkLst>
          <pc:docMk/>
          <pc:sldMk cId="2441757751" sldId="285"/>
        </pc:sldMkLst>
        <pc:spChg chg="mod">
          <ac:chgData name="Janine Robinson" userId="82ae4676-0f82-4dc9-8ac8-ff7e13a7890d" providerId="ADAL" clId="{7CC88C05-C1EF-425F-852D-55EABBDBE80D}" dt="2024-11-05T01:26:36.076" v="3491" actId="20577"/>
          <ac:spMkLst>
            <pc:docMk/>
            <pc:sldMk cId="2441757751" sldId="285"/>
            <ac:spMk id="8" creationId="{54BE8722-BFE5-F26E-E3E2-00E948B303CB}"/>
          </ac:spMkLst>
        </pc:spChg>
        <pc:spChg chg="mod">
          <ac:chgData name="Janine Robinson" userId="82ae4676-0f82-4dc9-8ac8-ff7e13a7890d" providerId="ADAL" clId="{7CC88C05-C1EF-425F-852D-55EABBDBE80D}" dt="2024-10-23T20:03:24.087" v="1778" actId="20577"/>
          <ac:spMkLst>
            <pc:docMk/>
            <pc:sldMk cId="2441757751" sldId="285"/>
            <ac:spMk id="13" creationId="{4854F744-1144-8F57-C7A7-C29065EFB908}"/>
          </ac:spMkLst>
        </pc:spChg>
        <pc:graphicFrameChg chg="modGraphic">
          <ac:chgData name="Janine Robinson" userId="82ae4676-0f82-4dc9-8ac8-ff7e13a7890d" providerId="ADAL" clId="{7CC88C05-C1EF-425F-852D-55EABBDBE80D}" dt="2024-11-05T00:49:42.092" v="2663" actId="20577"/>
          <ac:graphicFrameMkLst>
            <pc:docMk/>
            <pc:sldMk cId="2441757751" sldId="285"/>
            <ac:graphicFrameMk id="5" creationId="{70931F6F-7560-A908-857C-FDF45D088A0C}"/>
          </ac:graphicFrameMkLst>
        </pc:graphicFrameChg>
        <pc:graphicFrameChg chg="mod">
          <ac:chgData name="Janine Robinson" userId="82ae4676-0f82-4dc9-8ac8-ff7e13a7890d" providerId="ADAL" clId="{7CC88C05-C1EF-425F-852D-55EABBDBE80D}" dt="2024-11-03T21:38:32.956" v="2615" actId="1076"/>
          <ac:graphicFrameMkLst>
            <pc:docMk/>
            <pc:sldMk cId="2441757751" sldId="285"/>
            <ac:graphicFrameMk id="7" creationId="{542ACB02-3DA9-74BD-799D-22E557C2A705}"/>
          </ac:graphicFrameMkLst>
        </pc:graphicFrameChg>
        <pc:graphicFrameChg chg="modGraphic">
          <ac:chgData name="Janine Robinson" userId="82ae4676-0f82-4dc9-8ac8-ff7e13a7890d" providerId="ADAL" clId="{7CC88C05-C1EF-425F-852D-55EABBDBE80D}" dt="2024-10-22T21:28:20.565" v="1071" actId="121"/>
          <ac:graphicFrameMkLst>
            <pc:docMk/>
            <pc:sldMk cId="2441757751" sldId="285"/>
            <ac:graphicFrameMk id="10" creationId="{633531AC-9398-0CBC-B8C8-28FF2D5E3AE5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D5AB-4F07-8C82-064883871375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D5AB-4F07-8C82-064883871375}"/>
              </c:ext>
            </c:extLst>
          </c:dPt>
          <c:dLbls>
            <c:dLbl>
              <c:idx val="0"/>
              <c:layout>
                <c:manualLayout>
                  <c:x val="-0.27008857236735972"/>
                  <c:y val="3.354779124661845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Did not respond 84%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443812324506557"/>
                      <c:h val="0.1544005078367108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D5AB-4F07-8C82-064883871375}"/>
                </c:ext>
              </c:extLst>
            </c:dLbl>
            <c:dLbl>
              <c:idx val="1"/>
              <c:layout>
                <c:manualLayout>
                  <c:x val="6.3668890364220354E-2"/>
                  <c:y val="0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Respond 16%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5AB-4F07-8C82-0648838713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Did Not Respond 84%</c:v>
                </c:pt>
                <c:pt idx="1">
                  <c:v>Respond 15%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136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AB-4F07-8C82-06488387137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ECC-4D63-9830-6E0BD249D811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ECC-4D63-9830-6E0BD249D811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ECC-4D63-9830-6E0BD249D811}"/>
              </c:ext>
            </c:extLst>
          </c:dPt>
          <c:dPt>
            <c:idx val="3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ECC-4D63-9830-6E0BD249D811}"/>
              </c:ext>
            </c:extLst>
          </c:dPt>
          <c:dLbls>
            <c:dLbl>
              <c:idx val="0"/>
              <c:layout>
                <c:manualLayout>
                  <c:x val="0.15635290414980321"/>
                  <c:y val="0.184756685830723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Very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good 55%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3474835854178"/>
                      <c:h val="0.2891444536205654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AECC-4D63-9830-6E0BD249D811}"/>
                </c:ext>
              </c:extLst>
            </c:dLbl>
            <c:dLbl>
              <c:idx val="1"/>
              <c:layout>
                <c:manualLayout>
                  <c:x val="-0.17933729925558548"/>
                  <c:y val="3.69513667641368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Good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33%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ECC-4D63-9830-6E0BD249D811}"/>
                </c:ext>
              </c:extLst>
            </c:dLbl>
            <c:dLbl>
              <c:idx val="2"/>
              <c:layout>
                <c:manualLayout>
                  <c:x val="-0.14280583554352388"/>
                  <c:y val="-0.1265521311052930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Average 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ECC-4D63-9830-6E0BD249D811}"/>
                </c:ext>
              </c:extLst>
            </c:dLbl>
            <c:dLbl>
              <c:idx val="3"/>
              <c:layout>
                <c:manualLayout>
                  <c:x val="0.24322496727606455"/>
                  <c:y val="-0.150824679470284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dirty="0">
                        <a:solidFill>
                          <a:schemeClr val="tx1"/>
                        </a:solidFill>
                      </a:rPr>
                      <a:t>Poor 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ECC-4D63-9830-6E0BD249D81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</c:v>
                </c:pt>
                <c:pt idx="1">
                  <c:v>12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ECC-4D63-9830-6E0BD249D81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09169480779929"/>
          <c:y val="0.2332309512337149"/>
          <c:w val="0.69270934414987906"/>
          <c:h val="0.6548470884073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566B-4E98-B9C9-6434D7B2B73B}"/>
              </c:ext>
            </c:extLst>
          </c:dPt>
          <c:dPt>
            <c:idx val="1"/>
            <c:bubble3D val="0"/>
            <c:explosion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566B-4E98-B9C9-6434D7B2B73B}"/>
              </c:ext>
            </c:extLst>
          </c:dPt>
          <c:dPt>
            <c:idx val="2"/>
            <c:bubble3D val="0"/>
            <c:explosion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566B-4E98-B9C9-6434D7B2B73B}"/>
              </c:ext>
            </c:extLst>
          </c:dPt>
          <c:dPt>
            <c:idx val="3"/>
            <c:bubble3D val="0"/>
            <c:explosion val="2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566B-4E98-B9C9-6434D7B2B73B}"/>
              </c:ext>
            </c:extLst>
          </c:dPt>
          <c:dLbls>
            <c:dLbl>
              <c:idx val="0"/>
              <c:layout>
                <c:manualLayout>
                  <c:x val="-0.10093619157578265"/>
                  <c:y val="6.465039915685580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43108730574694"/>
                      <c:h val="0.143931307589148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566B-4E98-B9C9-6434D7B2B73B}"/>
                </c:ext>
              </c:extLst>
            </c:dLbl>
            <c:dLbl>
              <c:idx val="1"/>
              <c:layout>
                <c:manualLayout>
                  <c:x val="2.6896735458034473E-2"/>
                  <c:y val="4.94428127517278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99481849830196"/>
                      <c:h val="0.13416827382424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66B-4E98-B9C9-6434D7B2B73B}"/>
                </c:ext>
              </c:extLst>
            </c:dLbl>
            <c:dLbl>
              <c:idx val="2"/>
              <c:layout>
                <c:manualLayout>
                  <c:x val="8.1523392205506806E-2"/>
                  <c:y val="-4.55614869524382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6B-4E98-B9C9-6434D7B2B73B}"/>
                </c:ext>
              </c:extLst>
            </c:dLbl>
            <c:dLbl>
              <c:idx val="3"/>
              <c:layout>
                <c:manualLayout>
                  <c:x val="0.12433126442135611"/>
                  <c:y val="-2.62376922650072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6B-4E98-B9C9-6434D7B2B7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Very Good 65%</c:v>
                </c:pt>
                <c:pt idx="1">
                  <c:v>Good 26%</c:v>
                </c:pt>
                <c:pt idx="2">
                  <c:v>Average 9%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</c:v>
                </c:pt>
                <c:pt idx="1">
                  <c:v>7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66B-4E98-B9C9-6434D7B2B73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A16-4F2F-A555-5ED4407FC05A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A16-4F2F-A555-5ED4407FC05A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A16-4F2F-A555-5ED4407FC05A}"/>
              </c:ext>
            </c:extLst>
          </c:dPt>
          <c:dPt>
            <c:idx val="3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A16-4F2F-A555-5ED4407FC05A}"/>
              </c:ext>
            </c:extLst>
          </c:dPt>
          <c:dLbls>
            <c:dLbl>
              <c:idx val="0"/>
              <c:layout>
                <c:manualLayout>
                  <c:x val="0.15635290414980321"/>
                  <c:y val="0.184756685830723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Very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good 65%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3474835854178"/>
                      <c:h val="0.2891444536205654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DA16-4F2F-A555-5ED4407FC05A}"/>
                </c:ext>
              </c:extLst>
            </c:dLbl>
            <c:dLbl>
              <c:idx val="1"/>
              <c:layout>
                <c:manualLayout>
                  <c:x val="-0.17933729925558548"/>
                  <c:y val="3.69513667641368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Good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26%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A16-4F2F-A555-5ED4407FC05A}"/>
                </c:ext>
              </c:extLst>
            </c:dLbl>
            <c:dLbl>
              <c:idx val="2"/>
              <c:layout>
                <c:manualLayout>
                  <c:x val="-0.14280562718500328"/>
                  <c:y val="-8.00612946556297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Average 9%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A16-4F2F-A555-5ED4407FC05A}"/>
                </c:ext>
              </c:extLst>
            </c:dLbl>
            <c:dLbl>
              <c:idx val="3"/>
              <c:layout>
                <c:manualLayout>
                  <c:x val="0.24322496727606455"/>
                  <c:y val="-0.150824679470284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Poor 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A16-4F2F-A555-5ED4407FC05A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20</c:v>
                </c:pt>
                <c:pt idx="1">
                  <c:v>8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16-4F2F-A555-5ED4407FC05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1D6-4B00-B23A-024F03037E47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1D6-4B00-B23A-024F03037E47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1D6-4B00-B23A-024F03037E47}"/>
              </c:ext>
            </c:extLst>
          </c:dPt>
          <c:dPt>
            <c:idx val="3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1D6-4B00-B23A-024F03037E47}"/>
              </c:ext>
            </c:extLst>
          </c:dPt>
          <c:dLbls>
            <c:dLbl>
              <c:idx val="0"/>
              <c:layout>
                <c:manualLayout>
                  <c:x val="0.15635290414980321"/>
                  <c:y val="0.184756685830723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dirty="0">
                        <a:solidFill>
                          <a:schemeClr val="tx1"/>
                        </a:solidFill>
                      </a:rPr>
                      <a:t>Very</a:t>
                    </a:r>
                    <a:r>
                      <a:rPr lang="en-US" sz="800" b="0" baseline="0" dirty="0">
                        <a:solidFill>
                          <a:schemeClr val="tx1"/>
                        </a:solidFill>
                      </a:rPr>
                      <a:t> good 44%</a:t>
                    </a:r>
                    <a:endParaRPr lang="en-US" sz="800" b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3474835854178"/>
                      <c:h val="0.2891444536205654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D1D6-4B00-B23A-024F03037E47}"/>
                </c:ext>
              </c:extLst>
            </c:dLbl>
            <c:dLbl>
              <c:idx val="1"/>
              <c:layout>
                <c:manualLayout>
                  <c:x val="-0.17933729925558548"/>
                  <c:y val="3.69513667641368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Good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40%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D1D6-4B00-B23A-024F03037E47}"/>
                </c:ext>
              </c:extLst>
            </c:dLbl>
            <c:dLbl>
              <c:idx val="2"/>
              <c:layout>
                <c:manualLayout>
                  <c:x val="-0.14280562718500328"/>
                  <c:y val="-8.00612946556297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Average 13%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1D6-4B00-B23A-024F03037E47}"/>
                </c:ext>
              </c:extLst>
            </c:dLbl>
            <c:dLbl>
              <c:idx val="3"/>
              <c:layout>
                <c:manualLayout>
                  <c:x val="0.24322496727606455"/>
                  <c:y val="-0.150824679470284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dirty="0">
                        <a:solidFill>
                          <a:schemeClr val="tx1"/>
                        </a:solidFill>
                      </a:rPr>
                      <a:t>Poor 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D1D6-4B00-B23A-024F03037E47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</c:v>
                </c:pt>
                <c:pt idx="1">
                  <c:v>12</c:v>
                </c:pt>
                <c:pt idx="2">
                  <c:v>4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D6-4B00-B23A-024F03037E4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09169480779929"/>
          <c:y val="0.2332309512337149"/>
          <c:w val="0.69270934414987906"/>
          <c:h val="0.6548470884073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5E4-44EA-8985-9A0E7D357F97}"/>
              </c:ext>
            </c:extLst>
          </c:dPt>
          <c:dPt>
            <c:idx val="1"/>
            <c:bubble3D val="0"/>
            <c:explosion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5E4-44EA-8985-9A0E7D357F97}"/>
              </c:ext>
            </c:extLst>
          </c:dPt>
          <c:dPt>
            <c:idx val="2"/>
            <c:bubble3D val="0"/>
            <c:explosion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5E4-44EA-8985-9A0E7D357F97}"/>
              </c:ext>
            </c:extLst>
          </c:dPt>
          <c:dPt>
            <c:idx val="3"/>
            <c:bubble3D val="0"/>
            <c:explosion val="20"/>
            <c:spPr>
              <a:solidFill>
                <a:srgbClr val="FF5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5E4-44EA-8985-9A0E7D357F97}"/>
              </c:ext>
            </c:extLst>
          </c:dPt>
          <c:dLbls>
            <c:dLbl>
              <c:idx val="0"/>
              <c:layout>
                <c:manualLayout>
                  <c:x val="-0.18122311616297782"/>
                  <c:y val="-0.2779305655616855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Very good 50%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43108730574694"/>
                      <c:h val="0.1439313075891487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E5E4-44EA-8985-9A0E7D357F97}"/>
                </c:ext>
              </c:extLst>
            </c:dLbl>
            <c:dLbl>
              <c:idx val="1"/>
              <c:layout>
                <c:manualLayout>
                  <c:x val="6.2565094113496103E-2"/>
                  <c:y val="9.915808806055172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99481849830196"/>
                      <c:h val="0.13416827382424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5E4-44EA-8985-9A0E7D357F9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E4-44EA-8985-9A0E7D357F9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E4-44EA-8985-9A0E7D357F9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 50%</c:v>
                </c:pt>
                <c:pt idx="1">
                  <c:v>Good 50%</c:v>
                </c:pt>
                <c:pt idx="2">
                  <c:v>Average 8%</c:v>
                </c:pt>
                <c:pt idx="3">
                  <c:v>Poor 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</c:v>
                </c:pt>
                <c:pt idx="1">
                  <c:v>12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5E4-44EA-8985-9A0E7D357F9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1684055957622223E-2"/>
          <c:y val="0.17376006001414659"/>
          <c:w val="0.69270934414987906"/>
          <c:h val="0.6548470884073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B7D-4A27-96CC-2DFEE502CF99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B7D-4A27-96CC-2DFEE502CF99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B7D-4A27-96CC-2DFEE502CF99}"/>
              </c:ext>
            </c:extLst>
          </c:dPt>
          <c:dPt>
            <c:idx val="3"/>
            <c:bubble3D val="0"/>
            <c:spPr>
              <a:solidFill>
                <a:srgbClr val="FF5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B7D-4A27-96CC-2DFEE502CF99}"/>
              </c:ext>
            </c:extLst>
          </c:dPt>
          <c:dLbls>
            <c:dLbl>
              <c:idx val="0"/>
              <c:layout>
                <c:manualLayout>
                  <c:x val="-0.18122311616297773"/>
                  <c:y val="6.997447666151641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Very Good 56%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43108730574694"/>
                      <c:h val="0.1439313075891487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0B7D-4A27-96CC-2DFEE502CF99}"/>
                </c:ext>
              </c:extLst>
            </c:dLbl>
            <c:dLbl>
              <c:idx val="1"/>
              <c:layout>
                <c:manualLayout>
                  <c:x val="0.1000718742636965"/>
                  <c:y val="-5.546637514976025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Good 44%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99481849830196"/>
                      <c:h val="0.134168273824247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0B7D-4A27-96CC-2DFEE502CF9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B7D-4A27-96CC-2DFEE502CF9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B7D-4A27-96CC-2DFEE502CF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 64%</c:v>
                </c:pt>
                <c:pt idx="1">
                  <c:v>Good 27%</c:v>
                </c:pt>
                <c:pt idx="2">
                  <c:v>Average 0%</c:v>
                </c:pt>
                <c:pt idx="3">
                  <c:v>Poor 0%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</c:v>
                </c:pt>
                <c:pt idx="1">
                  <c:v>9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7D-4A27-96CC-2DFEE502CF99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13903131661168"/>
          <c:y val="0.16477921667164522"/>
          <c:w val="0.41896336612055857"/>
          <c:h val="0.6704415666567096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131-4B01-9E91-6416AD946C3A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131-4B01-9E91-6416AD946C3A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131-4B01-9E91-6416AD946C3A}"/>
              </c:ext>
            </c:extLst>
          </c:dPt>
          <c:dPt>
            <c:idx val="3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131-4B01-9E91-6416AD946C3A}"/>
              </c:ext>
            </c:extLst>
          </c:dPt>
          <c:dLbls>
            <c:dLbl>
              <c:idx val="0"/>
              <c:layout>
                <c:manualLayout>
                  <c:x val="0.15635290414980321"/>
                  <c:y val="0.184756685830723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Very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good 64%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3474835854178"/>
                      <c:h val="0.2891444536205654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131-4B01-9E91-6416AD946C3A}"/>
                </c:ext>
              </c:extLst>
            </c:dLbl>
            <c:dLbl>
              <c:idx val="1"/>
              <c:layout>
                <c:manualLayout>
                  <c:x val="-0.17933729925558548"/>
                  <c:y val="3.69513667641368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Good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27%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131-4B01-9E91-6416AD946C3A}"/>
                </c:ext>
              </c:extLst>
            </c:dLbl>
            <c:dLbl>
              <c:idx val="2"/>
              <c:layout>
                <c:manualLayout>
                  <c:x val="-0.17185819338255917"/>
                  <c:y val="-0.1079558433343290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Average 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131-4B01-9E91-6416AD946C3A}"/>
                </c:ext>
              </c:extLst>
            </c:dLbl>
            <c:dLbl>
              <c:idx val="3"/>
              <c:layout>
                <c:manualLayout>
                  <c:x val="0.24322496727606455"/>
                  <c:y val="-0.150824679470284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Poor 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131-4B01-9E91-6416AD946C3A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21</c:v>
                </c:pt>
                <c:pt idx="1">
                  <c:v>9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131-4B01-9E91-6416AD946C3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09169480779929"/>
          <c:y val="0.2332309512337149"/>
          <c:w val="0.69270934414987906"/>
          <c:h val="0.6548470884073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FF20-479D-81CF-D71899AC69A4}"/>
              </c:ext>
            </c:extLst>
          </c:dPt>
          <c:dPt>
            <c:idx val="1"/>
            <c:bubble3D val="0"/>
            <c:explosion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FF20-479D-81CF-D71899AC69A4}"/>
              </c:ext>
            </c:extLst>
          </c:dPt>
          <c:dPt>
            <c:idx val="2"/>
            <c:bubble3D val="0"/>
            <c:explosion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FF20-479D-81CF-D71899AC69A4}"/>
              </c:ext>
            </c:extLst>
          </c:dPt>
          <c:dPt>
            <c:idx val="3"/>
            <c:bubble3D val="0"/>
            <c:explosion val="20"/>
            <c:spPr>
              <a:solidFill>
                <a:srgbClr val="FFC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FF20-479D-81CF-D71899AC69A4}"/>
              </c:ext>
            </c:extLst>
          </c:dPt>
          <c:dLbls>
            <c:dLbl>
              <c:idx val="0"/>
              <c:layout>
                <c:manualLayout>
                  <c:x val="-6.9037430166364114E-2"/>
                  <c:y val="0.2543344135661191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43108730574694"/>
                      <c:h val="0.143931307589148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F20-479D-81CF-D71899AC69A4}"/>
                </c:ext>
              </c:extLst>
            </c:dLbl>
            <c:dLbl>
              <c:idx val="1"/>
              <c:layout>
                <c:manualLayout>
                  <c:x val="1.1617775689443385E-2"/>
                  <c:y val="-6.141346988861840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99481849830196"/>
                      <c:h val="0.13416827382424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F20-479D-81CF-D71899AC69A4}"/>
                </c:ext>
              </c:extLst>
            </c:dLbl>
            <c:dLbl>
              <c:idx val="2"/>
              <c:layout>
                <c:manualLayout>
                  <c:x val="8.5947417801136808E-2"/>
                  <c:y val="-8.612048767113408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/>
                      <a:t>Average16%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F20-479D-81CF-D71899AC69A4}"/>
                </c:ext>
              </c:extLst>
            </c:dLbl>
            <c:dLbl>
              <c:idx val="3"/>
              <c:layout>
                <c:manualLayout>
                  <c:x val="0.12433126442135611"/>
                  <c:y val="-2.62376922650072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F20-479D-81CF-D71899AC69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Very Good 44%</c:v>
                </c:pt>
                <c:pt idx="1">
                  <c:v>Good 40%</c:v>
                </c:pt>
                <c:pt idx="2">
                  <c:v>Average 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</c:v>
                </c:pt>
                <c:pt idx="1">
                  <c:v>10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F20-479D-81CF-D71899AC69A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029-41B6-917F-AE72BDAEAD24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029-41B6-917F-AE72BDAEAD24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029-41B6-917F-AE72BDAEAD24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029-41B6-917F-AE72BDAEAD24}"/>
              </c:ext>
            </c:extLst>
          </c:dPt>
          <c:dPt>
            <c:idx val="4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029-41B6-917F-AE72BDAEAD24}"/>
              </c:ext>
            </c:extLst>
          </c:dPt>
          <c:dLbls>
            <c:dLbl>
              <c:idx val="0"/>
              <c:layout>
                <c:manualLayout>
                  <c:x val="0.15635290414980321"/>
                  <c:y val="0.184756685830723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Very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good 52%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3474835854178"/>
                      <c:h val="0.2891444536205654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A029-41B6-917F-AE72BDAEAD24}"/>
                </c:ext>
              </c:extLst>
            </c:dLbl>
            <c:dLbl>
              <c:idx val="1"/>
              <c:layout>
                <c:manualLayout>
                  <c:x val="-0.17933729925558548"/>
                  <c:y val="3.69513667641368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Good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35%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029-41B6-917F-AE72BDAEAD24}"/>
                </c:ext>
              </c:extLst>
            </c:dLbl>
            <c:dLbl>
              <c:idx val="2"/>
              <c:layout>
                <c:manualLayout>
                  <c:x val="-0.23286814484453328"/>
                  <c:y val="-8.93599216320219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Average 13%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81412850475521"/>
                      <c:h val="0.2094871817399096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A029-41B6-917F-AE72BDAEAD24}"/>
                </c:ext>
              </c:extLst>
            </c:dLbl>
            <c:dLbl>
              <c:idx val="3"/>
              <c:layout>
                <c:manualLayout>
                  <c:x val="-1.2435781707445959E-2"/>
                  <c:y val="-0.1694209672412480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Poor 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A029-41B6-917F-AE72BDAEAD24}"/>
                </c:ext>
              </c:extLst>
            </c:dLbl>
            <c:dLbl>
              <c:idx val="4"/>
              <c:layout>
                <c:manualLayout>
                  <c:x val="0.24985027741570343"/>
                  <c:y val="-0.1394721582822301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b="0">
                        <a:solidFill>
                          <a:schemeClr val="tx1"/>
                        </a:solidFill>
                      </a:rPr>
                      <a:t>Very</a:t>
                    </a:r>
                    <a:r>
                      <a:rPr lang="en-US" b="0" baseline="0">
                        <a:solidFill>
                          <a:schemeClr val="tx1"/>
                        </a:solidFill>
                      </a:rPr>
                      <a:t> poor 3%</a:t>
                    </a:r>
                    <a:endParaRPr lang="en-US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5455497506758671"/>
                      <c:h val="0.2094871817399096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A029-41B6-917F-AE72BDAEAD24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16</c:v>
                </c:pt>
                <c:pt idx="1">
                  <c:v>11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029-41B6-917F-AE72BDAEAD2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09169480779929"/>
          <c:y val="0.2332309512337149"/>
          <c:w val="0.69270934414987906"/>
          <c:h val="0.6548470884073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64EF-4DF8-8C02-7C113E1EAB82}"/>
              </c:ext>
            </c:extLst>
          </c:dPt>
          <c:dPt>
            <c:idx val="1"/>
            <c:bubble3D val="0"/>
            <c:explosion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64EF-4DF8-8C02-7C113E1EAB82}"/>
              </c:ext>
            </c:extLst>
          </c:dPt>
          <c:dPt>
            <c:idx val="2"/>
            <c:bubble3D val="0"/>
            <c:explosion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64EF-4DF8-8C02-7C113E1EAB82}"/>
              </c:ext>
            </c:extLst>
          </c:dPt>
          <c:dPt>
            <c:idx val="3"/>
            <c:bubble3D val="0"/>
            <c:explosion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64EF-4DF8-8C02-7C113E1EAB82}"/>
              </c:ext>
            </c:extLst>
          </c:dPt>
          <c:dLbls>
            <c:dLbl>
              <c:idx val="0"/>
              <c:layout>
                <c:manualLayout>
                  <c:x val="-4.0990923729531933E-2"/>
                  <c:y val="0.104818247185139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Very Good 56%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4EF-4DF8-8C02-7C113E1EAB82}"/>
                </c:ext>
              </c:extLst>
            </c:dLbl>
            <c:dLbl>
              <c:idx val="1"/>
              <c:layout>
                <c:manualLayout>
                  <c:x val="5.5331801397360669E-3"/>
                  <c:y val="-2.6829826225423454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Good 32%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4EF-4DF8-8C02-7C113E1EAB8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EF-4DF8-8C02-7C113E1EAB82}"/>
                </c:ext>
              </c:extLst>
            </c:dLbl>
            <c:dLbl>
              <c:idx val="3"/>
              <c:layout>
                <c:manualLayout>
                  <c:x val="-5.022195064815093E-2"/>
                  <c:y val="-9.2116751303502487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dirty="0">
                        <a:solidFill>
                          <a:schemeClr val="tx1"/>
                        </a:solidFill>
                      </a:rPr>
                      <a:t>Average 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4EF-4DF8-8C02-7C113E1EAB82}"/>
                </c:ext>
              </c:extLst>
            </c:dLbl>
            <c:spPr>
              <a:noFill/>
              <a:ln>
                <a:noFill/>
              </a:ln>
              <a:effectLst/>
            </c:sp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Sheet1!$B$2:$B$5</c:f>
              <c:numCache>
                <c:formatCode>General</c:formatCode>
                <c:ptCount val="4"/>
                <c:pt idx="0">
                  <c:v>14</c:v>
                </c:pt>
                <c:pt idx="1">
                  <c:v>8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Very Good 56%</c:v>
                      </c:pt>
                      <c:pt idx="1">
                        <c:v>Good 32%</c:v>
                      </c:pt>
                      <c:pt idx="2">
                        <c:v>Average 8%</c:v>
                      </c:pt>
                      <c:pt idx="3">
                        <c:v>Poor 0%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8-64EF-4DF8-8C02-7C113E1EAB8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E5F-4CB5-8640-19C995FD5835}"/>
              </c:ext>
            </c:extLst>
          </c:dPt>
          <c:dPt>
            <c:idx val="1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E5F-4CB5-8640-19C995FD5835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E5F-4CB5-8640-19C995FD5835}"/>
              </c:ext>
            </c:extLst>
          </c:dPt>
          <c:dPt>
            <c:idx val="3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E5F-4CB5-8640-19C995FD5835}"/>
              </c:ext>
            </c:extLst>
          </c:dPt>
          <c:dLbls>
            <c:dLbl>
              <c:idx val="0"/>
              <c:layout>
                <c:manualLayout>
                  <c:x val="0.16028076996947105"/>
                  <c:y val="0.1564049948644677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0">
                        <a:solidFill>
                          <a:schemeClr val="tx1"/>
                        </a:solidFill>
                      </a:rPr>
                      <a:t>Did not respond 78%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3474835854178"/>
                      <c:h val="0.2891444536205654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4E5F-4CB5-8640-19C995FD5835}"/>
                </c:ext>
              </c:extLst>
            </c:dLbl>
            <c:dLbl>
              <c:idx val="1"/>
              <c:layout>
                <c:manualLayout>
                  <c:x val="-0.2160854924375511"/>
                  <c:y val="-0.1300223377693944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100" b="0">
                        <a:solidFill>
                          <a:schemeClr val="tx1"/>
                        </a:solidFill>
                      </a:rPr>
                      <a:t>Respond 22%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200391111883836"/>
                      <c:h val="0.2517742310652458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4E5F-4CB5-8640-19C995FD5835}"/>
                </c:ext>
              </c:extLst>
            </c:dLbl>
            <c:dLbl>
              <c:idx val="2"/>
              <c:layout>
                <c:manualLayout>
                  <c:x val="0.25811670263516323"/>
                  <c:y val="-8.935955556336501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Average 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E5F-4CB5-8640-19C995FD5835}"/>
                </c:ext>
              </c:extLst>
            </c:dLbl>
            <c:dLbl>
              <c:idx val="3"/>
              <c:layout>
                <c:manualLayout>
                  <c:x val="0.24322496727606455"/>
                  <c:y val="-0.150824679470284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Poor 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4E5F-4CB5-8640-19C995FD5835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113</c:v>
                </c:pt>
                <c:pt idx="1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E5F-4CB5-8640-19C995FD5835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F8B3-4B09-840A-E1ED04819C81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F8B3-4B09-840A-E1ED04819C81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F8B3-4B09-840A-E1ED04819C81}"/>
              </c:ext>
            </c:extLst>
          </c:dPt>
          <c:dPt>
            <c:idx val="3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F8B3-4B09-840A-E1ED04819C81}"/>
              </c:ext>
            </c:extLst>
          </c:dPt>
          <c:dLbls>
            <c:dLbl>
              <c:idx val="0"/>
              <c:layout>
                <c:manualLayout>
                  <c:x val="0.15635290414980321"/>
                  <c:y val="0.184756685830723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Very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good 50%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3474835854178"/>
                      <c:h val="0.2891444536205654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F8B3-4B09-840A-E1ED04819C81}"/>
                </c:ext>
              </c:extLst>
            </c:dLbl>
            <c:dLbl>
              <c:idx val="1"/>
              <c:layout>
                <c:manualLayout>
                  <c:x val="-0.17933729925558548"/>
                  <c:y val="3.69513667641368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Good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30%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8B3-4B09-840A-E1ED04819C81}"/>
                </c:ext>
              </c:extLst>
            </c:dLbl>
            <c:dLbl>
              <c:idx val="2"/>
              <c:layout>
                <c:manualLayout>
                  <c:x val="-0.17185819338255917"/>
                  <c:y val="-0.1079558433343290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Average 17%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F8B3-4B09-840A-E1ED04819C81}"/>
                </c:ext>
              </c:extLst>
            </c:dLbl>
            <c:dLbl>
              <c:idx val="3"/>
              <c:layout>
                <c:manualLayout>
                  <c:x val="0.24322496727606455"/>
                  <c:y val="-0.150824679470284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dirty="0">
                        <a:solidFill>
                          <a:schemeClr val="tx1"/>
                        </a:solidFill>
                      </a:rPr>
                      <a:t>Poor 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F8B3-4B09-840A-E1ED04819C81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 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9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8B3-4B09-840A-E1ED04819C81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3346206487913623"/>
          <c:y val="0.12915684947271044"/>
          <c:w val="0.69270934414987906"/>
          <c:h val="0.6548470884073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3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CC65-441E-9822-5244CD1F9E3C}"/>
              </c:ext>
            </c:extLst>
          </c:dPt>
          <c:dPt>
            <c:idx val="1"/>
            <c:bubble3D val="0"/>
            <c:explosion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CC65-441E-9822-5244CD1F9E3C}"/>
              </c:ext>
            </c:extLst>
          </c:dPt>
          <c:dPt>
            <c:idx val="2"/>
            <c:bubble3D val="0"/>
            <c:explosion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CC65-441E-9822-5244CD1F9E3C}"/>
              </c:ext>
            </c:extLst>
          </c:dPt>
          <c:dPt>
            <c:idx val="3"/>
            <c:bubble3D val="0"/>
            <c:explosion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CC65-441E-9822-5244CD1F9E3C}"/>
              </c:ext>
            </c:extLst>
          </c:dPt>
          <c:dLbls>
            <c:dLbl>
              <c:idx val="0"/>
              <c:layout>
                <c:manualLayout>
                  <c:x val="-6.9037430166364114E-2"/>
                  <c:y val="0.298937624107555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43108730574694"/>
                      <c:h val="0.143931307589148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C65-441E-9822-5244CD1F9E3C}"/>
                </c:ext>
              </c:extLst>
            </c:dLbl>
            <c:dLbl>
              <c:idx val="1"/>
              <c:layout>
                <c:manualLayout>
                  <c:x val="9.4603586510469666E-3"/>
                  <c:y val="-3.46515435637567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99481849830196"/>
                      <c:h val="0.13416827382424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C65-441E-9822-5244CD1F9E3C}"/>
                </c:ext>
              </c:extLst>
            </c:dLbl>
            <c:dLbl>
              <c:idx val="2"/>
              <c:layout>
                <c:manualLayout>
                  <c:x val="5.3586162225190512E-2"/>
                  <c:y val="6.255688080031973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C65-441E-9822-5244CD1F9E3C}"/>
                </c:ext>
              </c:extLst>
            </c:dLbl>
            <c:dLbl>
              <c:idx val="3"/>
              <c:layout>
                <c:manualLayout>
                  <c:x val="5.9608753269463598E-2"/>
                  <c:y val="-8.3964080484327779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C65-441E-9822-5244CD1F9E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 50%</c:v>
                </c:pt>
                <c:pt idx="1">
                  <c:v>Good 25%</c:v>
                </c:pt>
                <c:pt idx="2">
                  <c:v>Average 20%</c:v>
                </c:pt>
                <c:pt idx="3">
                  <c:v>Poor 5%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</c:v>
                </c:pt>
                <c:pt idx="1">
                  <c:v>12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C65-441E-9822-5244CD1F9E3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B99-49DD-96B9-3B99787B045D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B99-49DD-96B9-3B99787B045D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B99-49DD-96B9-3B99787B045D}"/>
              </c:ext>
            </c:extLst>
          </c:dPt>
          <c:dPt>
            <c:idx val="3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B99-49DD-96B9-3B99787B045D}"/>
              </c:ext>
            </c:extLst>
          </c:dPt>
          <c:dLbls>
            <c:dLbl>
              <c:idx val="0"/>
              <c:layout>
                <c:manualLayout>
                  <c:x val="0.15635290414980321"/>
                  <c:y val="0.184756685830723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dirty="0">
                        <a:solidFill>
                          <a:schemeClr val="tx1"/>
                        </a:solidFill>
                      </a:rPr>
                      <a:t>Very</a:t>
                    </a:r>
                    <a:r>
                      <a:rPr lang="en-US" sz="800" b="0" baseline="0" dirty="0">
                        <a:solidFill>
                          <a:schemeClr val="tx1"/>
                        </a:solidFill>
                      </a:rPr>
                      <a:t> good 49%</a:t>
                    </a:r>
                    <a:endParaRPr lang="en-US" sz="800" b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3474835854178"/>
                      <c:h val="0.2891444536205654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0B99-49DD-96B9-3B99787B045D}"/>
                </c:ext>
              </c:extLst>
            </c:dLbl>
            <c:dLbl>
              <c:idx val="1"/>
              <c:layout>
                <c:manualLayout>
                  <c:x val="-0.17933729925558548"/>
                  <c:y val="3.69513667641368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Good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41%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B99-49DD-96B9-3B99787B045D}"/>
                </c:ext>
              </c:extLst>
            </c:dLbl>
            <c:dLbl>
              <c:idx val="2"/>
              <c:layout>
                <c:manualLayout>
                  <c:x val="-0.17185819338255917"/>
                  <c:y val="-0.1079558433343290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Average 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B99-49DD-96B9-3B99787B045D}"/>
                </c:ext>
              </c:extLst>
            </c:dLbl>
            <c:dLbl>
              <c:idx val="3"/>
              <c:layout>
                <c:manualLayout>
                  <c:x val="0.30132968295413515"/>
                  <c:y val="-0.1508246794702840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Very poor 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07120252513032"/>
                      <c:h val="0.2094871817399096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0B99-49DD-96B9-3B99787B045D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</c:v>
                </c:pt>
                <c:pt idx="1">
                  <c:v>12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99-49DD-96B9-3B99787B045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09169480779929"/>
          <c:y val="0.2332309512337149"/>
          <c:w val="0.69270934414987906"/>
          <c:h val="0.6548470884073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619-45C8-89DA-C6F4B7609448}"/>
              </c:ext>
            </c:extLst>
          </c:dPt>
          <c:dPt>
            <c:idx val="1"/>
            <c:bubble3D val="0"/>
            <c:explosion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619-45C8-89DA-C6F4B7609448}"/>
              </c:ext>
            </c:extLst>
          </c:dPt>
          <c:dPt>
            <c:idx val="2"/>
            <c:bubble3D val="0"/>
            <c:explosion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619-45C8-89DA-C6F4B7609448}"/>
              </c:ext>
            </c:extLst>
          </c:dPt>
          <c:dPt>
            <c:idx val="3"/>
            <c:bubble3D val="0"/>
            <c:explosion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619-45C8-89DA-C6F4B7609448}"/>
              </c:ext>
            </c:extLst>
          </c:dPt>
          <c:dLbls>
            <c:dLbl>
              <c:idx val="0"/>
              <c:layout>
                <c:manualLayout>
                  <c:x val="-7.5833808807510686E-2"/>
                  <c:y val="-3.681918269542128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044930163391216"/>
                      <c:h val="0.143931399559774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619-45C8-89DA-C6F4B7609448}"/>
                </c:ext>
              </c:extLst>
            </c:dLbl>
            <c:dLbl>
              <c:idx val="1"/>
              <c:layout>
                <c:manualLayout>
                  <c:x val="0.3112916611589745"/>
                  <c:y val="-3.9649434821379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99481849830196"/>
                      <c:h val="0.13416827382424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619-45C8-89DA-C6F4B7609448}"/>
                </c:ext>
              </c:extLst>
            </c:dLbl>
            <c:dLbl>
              <c:idx val="2"/>
              <c:layout>
                <c:manualLayout>
                  <c:x val="3.7835753092534244E-2"/>
                  <c:y val="-2.41751480822784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619-45C8-89DA-C6F4B7609448}"/>
                </c:ext>
              </c:extLst>
            </c:dLbl>
            <c:dLbl>
              <c:idx val="3"/>
              <c:layout>
                <c:manualLayout>
                  <c:x val="5.8456552257261367E-2"/>
                  <c:y val="-9.3034030279030269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619-45C8-89DA-C6F4B76094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 26%</c:v>
                </c:pt>
                <c:pt idx="1">
                  <c:v>Good 55%</c:v>
                </c:pt>
                <c:pt idx="2">
                  <c:v>Average 13%</c:v>
                </c:pt>
                <c:pt idx="3">
                  <c:v>Poor 6%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</c:v>
                </c:pt>
                <c:pt idx="1">
                  <c:v>17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619-45C8-89DA-C6F4B7609448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35-49D7-B7D3-B6C2FF6B5E2E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35-49D7-B7D3-B6C2FF6B5E2E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035-49D7-B7D3-B6C2FF6B5E2E}"/>
              </c:ext>
            </c:extLst>
          </c:dPt>
          <c:dPt>
            <c:idx val="3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035-49D7-B7D3-B6C2FF6B5E2E}"/>
              </c:ext>
            </c:extLst>
          </c:dPt>
          <c:dLbls>
            <c:dLbl>
              <c:idx val="0"/>
              <c:layout>
                <c:manualLayout>
                  <c:x val="0.16797387026360783"/>
                  <c:y val="-1.2058301558573702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dirty="0">
                        <a:solidFill>
                          <a:schemeClr val="tx1"/>
                        </a:solidFill>
                      </a:rPr>
                      <a:t>Very</a:t>
                    </a:r>
                    <a:r>
                      <a:rPr lang="en-US" sz="800" b="0" baseline="0" dirty="0">
                        <a:solidFill>
                          <a:schemeClr val="tx1"/>
                        </a:solidFill>
                      </a:rPr>
                      <a:t> good 26%</a:t>
                    </a:r>
                    <a:endParaRPr lang="en-US" sz="800" b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3474835854178"/>
                      <c:h val="0.2891444536205654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D035-49D7-B7D3-B6C2FF6B5E2E}"/>
                </c:ext>
              </c:extLst>
            </c:dLbl>
            <c:dLbl>
              <c:idx val="1"/>
              <c:layout>
                <c:manualLayout>
                  <c:x val="-0.17933729925558548"/>
                  <c:y val="3.69513667641368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dirty="0">
                        <a:solidFill>
                          <a:schemeClr val="tx1"/>
                        </a:solidFill>
                      </a:rPr>
                      <a:t>Good</a:t>
                    </a:r>
                    <a:r>
                      <a:rPr lang="en-US" sz="800" b="0" baseline="0" dirty="0">
                        <a:solidFill>
                          <a:schemeClr val="tx1"/>
                        </a:solidFill>
                      </a:rPr>
                      <a:t> 55%</a:t>
                    </a:r>
                    <a:endParaRPr lang="en-US" sz="800" b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035-49D7-B7D3-B6C2FF6B5E2E}"/>
                </c:ext>
              </c:extLst>
            </c:dLbl>
            <c:dLbl>
              <c:idx val="2"/>
              <c:layout>
                <c:manualLayout>
                  <c:x val="-0.17185819338255917"/>
                  <c:y val="-0.1079558433343290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Average 13%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035-49D7-B7D3-B6C2FF6B5E2E}"/>
                </c:ext>
              </c:extLst>
            </c:dLbl>
            <c:dLbl>
              <c:idx val="3"/>
              <c:layout>
                <c:manualLayout>
                  <c:x val="1.6616576131589286E-2"/>
                  <c:y val="-0.139689969133090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Poor 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07120252513032"/>
                      <c:h val="0.2094871817399096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D035-49D7-B7D3-B6C2FF6B5E2E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</c:v>
                </c:pt>
                <c:pt idx="1">
                  <c:v>17</c:v>
                </c:pt>
                <c:pt idx="2">
                  <c:v>4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035-49D7-B7D3-B6C2FF6B5E2E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09169480779929"/>
          <c:y val="0.2332309512337149"/>
          <c:w val="0.69270934414987906"/>
          <c:h val="0.6548470884073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8224-4144-B9D2-113F7885309E}"/>
              </c:ext>
            </c:extLst>
          </c:dPt>
          <c:dPt>
            <c:idx val="1"/>
            <c:bubble3D val="0"/>
            <c:explosion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8224-4144-B9D2-113F7885309E}"/>
              </c:ext>
            </c:extLst>
          </c:dPt>
          <c:dPt>
            <c:idx val="2"/>
            <c:bubble3D val="0"/>
            <c:explosion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8224-4144-B9D2-113F7885309E}"/>
              </c:ext>
            </c:extLst>
          </c:dPt>
          <c:dPt>
            <c:idx val="3"/>
            <c:bubble3D val="0"/>
            <c:explosion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1D46-45FC-BA4F-A7465F92539E}"/>
              </c:ext>
            </c:extLst>
          </c:dPt>
          <c:dLbls>
            <c:dLbl>
              <c:idx val="0"/>
              <c:layout>
                <c:manualLayout>
                  <c:x val="-0.18338053320137415"/>
                  <c:y val="1.05035292729348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43108730574694"/>
                      <c:h val="0.143931307589148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224-4144-B9D2-113F7885309E}"/>
                </c:ext>
              </c:extLst>
            </c:dLbl>
            <c:dLbl>
              <c:idx val="1"/>
              <c:layout>
                <c:manualLayout>
                  <c:x val="-4.447506730886347E-2"/>
                  <c:y val="-0.120884417277199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99481849830196"/>
                      <c:h val="0.13416827382424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224-4144-B9D2-113F7885309E}"/>
                </c:ext>
              </c:extLst>
            </c:dLbl>
            <c:dLbl>
              <c:idx val="2"/>
              <c:layout>
                <c:manualLayout>
                  <c:x val="-1.4557978374527257E-2"/>
                  <c:y val="-2.02905975261491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24-4144-B9D2-113F7885309E}"/>
                </c:ext>
              </c:extLst>
            </c:dLbl>
            <c:dLbl>
              <c:idx val="3"/>
              <c:layout>
                <c:manualLayout>
                  <c:x val="0.10571343488142446"/>
                  <c:y val="0.1546244632103119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46-45FC-BA4F-A7465F9253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 16%</c:v>
                </c:pt>
                <c:pt idx="1">
                  <c:v>Good 20%</c:v>
                </c:pt>
                <c:pt idx="2">
                  <c:v>Average 4%</c:v>
                </c:pt>
                <c:pt idx="3">
                  <c:v>No answer 60%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</c:v>
                </c:pt>
                <c:pt idx="1">
                  <c:v>5</c:v>
                </c:pt>
                <c:pt idx="2">
                  <c:v>1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224-4144-B9D2-113F7885309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213903131661168"/>
          <c:y val="0.16477921667164522"/>
          <c:w val="0.41896336612055857"/>
          <c:h val="0.6704415666567096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9DB-42FF-BF0F-E3D607169814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9DB-42FF-BF0F-E3D607169814}"/>
              </c:ext>
            </c:extLst>
          </c:dPt>
          <c:dPt>
            <c:idx val="2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9DB-42FF-BF0F-E3D607169814}"/>
              </c:ext>
            </c:extLst>
          </c:dPt>
          <c:dPt>
            <c:idx val="3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9DB-42FF-BF0F-E3D607169814}"/>
              </c:ext>
            </c:extLst>
          </c:dPt>
          <c:dLbls>
            <c:dLbl>
              <c:idx val="0"/>
              <c:layout>
                <c:manualLayout>
                  <c:x val="0.15635290414980321"/>
                  <c:y val="0.184756685830723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Very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good 38%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3474835854178"/>
                      <c:h val="0.2891444536205654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A9DB-42FF-BF0F-E3D607169814}"/>
                </c:ext>
              </c:extLst>
            </c:dLbl>
            <c:dLbl>
              <c:idx val="1"/>
              <c:layout>
                <c:manualLayout>
                  <c:x val="-0.17933729925558548"/>
                  <c:y val="3.69513667641368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Good 54%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9DB-42FF-BF0F-E3D607169814}"/>
                </c:ext>
              </c:extLst>
            </c:dLbl>
            <c:dLbl>
              <c:idx val="2"/>
              <c:layout>
                <c:manualLayout>
                  <c:x val="-5.2743526242514445E-2"/>
                  <c:y val="-0.1336428809896153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Poor</a:t>
                    </a:r>
                    <a:r>
                      <a:rPr lang="en-US" sz="800" b="0">
                        <a:solidFill>
                          <a:schemeClr val="tx1"/>
                        </a:solidFill>
                      </a:rPr>
                      <a:t> 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2088173677282747"/>
                      <c:h val="0.2444950595374063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A9DB-42FF-BF0F-E3D607169814}"/>
                </c:ext>
              </c:extLst>
            </c:dLbl>
            <c:dLbl>
              <c:idx val="3"/>
              <c:layout>
                <c:manualLayout>
                  <c:x val="0.30132968295413515"/>
                  <c:y val="-0.15082467947028405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Very poor 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07120252513032"/>
                      <c:h val="0.20948718173990963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7-A9DB-42FF-BF0F-E3D607169814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</c:v>
                </c:pt>
                <c:pt idx="1">
                  <c:v>7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9DB-42FF-BF0F-E3D607169814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966950284865455"/>
          <c:y val="0.24834463216458544"/>
          <c:w val="0.70913461538461542"/>
          <c:h val="0.66822969244229091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rgbClr val="00B050"/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  <a:contourClr>
                  <a:srgbClr val="00B05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8AC-4977-BB94-1BC55B741E66}"/>
              </c:ext>
            </c:extLst>
          </c:dPt>
          <c:dPt>
            <c:idx val="1"/>
            <c:bubble3D val="0"/>
            <c:spPr>
              <a:solidFill>
                <a:srgbClr val="CCE87C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2-68AC-4977-BB94-1BC55B741E66}"/>
              </c:ext>
            </c:extLst>
          </c:dPt>
          <c:dPt>
            <c:idx val="2"/>
            <c:bubble3D val="0"/>
            <c:spPr>
              <a:solidFill>
                <a:schemeClr val="bg2">
                  <a:lumMod val="5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4-68AC-4977-BB94-1BC55B741E66}"/>
              </c:ext>
            </c:extLst>
          </c:dPt>
          <c:dPt>
            <c:idx val="3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6-68AC-4977-BB94-1BC55B741E6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68AC-4977-BB94-1BC55B741E66}"/>
              </c:ext>
            </c:extLst>
          </c:dPt>
          <c:dPt>
            <c:idx val="5"/>
            <c:bubble3D val="0"/>
            <c:spPr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399F-4DE7-87D0-2B497B678C5D}"/>
              </c:ext>
            </c:extLst>
          </c:dPt>
          <c:dLbls>
            <c:dLbl>
              <c:idx val="0"/>
              <c:layout>
                <c:manualLayout>
                  <c:x val="-5.1388659927675842E-2"/>
                  <c:y val="0.1356145120847166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COP1 64%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8AC-4977-BB94-1BC55B741E66}"/>
                </c:ext>
              </c:extLst>
            </c:dLbl>
            <c:dLbl>
              <c:idx val="1"/>
              <c:layout>
                <c:manualLayout>
                  <c:x val="3.4756728884780187E-2"/>
                  <c:y val="-2.90087943645714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COP2</a:t>
                    </a:r>
                    <a:r>
                      <a:rPr lang="en-US" baseline="0"/>
                      <a:t> 4%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7692574637535297"/>
                      <c:h val="0.12573777762117985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68AC-4977-BB94-1BC55B741E66}"/>
                </c:ext>
              </c:extLst>
            </c:dLbl>
            <c:dLbl>
              <c:idx val="2"/>
              <c:layout>
                <c:manualLayout>
                  <c:x val="-1.9134271210058871E-2"/>
                  <c:y val="-7.459470823914418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CGH1 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9015643800928"/>
                      <c:h val="9.615241818090224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68AC-4977-BB94-1BC55B741E6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8AC-4977-BB94-1BC55B741E66}"/>
                </c:ext>
              </c:extLst>
            </c:dLbl>
            <c:dLbl>
              <c:idx val="4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4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HF 24%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8AC-4977-BB94-1BC55B741E6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0.29359200165768751"/>
                      <c:h val="0.1558567935507320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399F-4DE7-87D0-2B497B678C5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Sheet1!$B$2:$B$7</c:f>
              <c:numCache>
                <c:formatCode>General</c:formatCode>
                <c:ptCount val="6"/>
                <c:pt idx="0">
                  <c:v>12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7</c:v>
                </c:pt>
                <c:pt idx="5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Sheet1!$A$2:$A$7</c15:sqref>
                        </c15:formulaRef>
                      </c:ext>
                    </c:extLst>
                    <c:strCache>
                      <c:ptCount val="6"/>
                      <c:pt idx="0">
                        <c:v>COP1 53%</c:v>
                      </c:pt>
                      <c:pt idx="1">
                        <c:v>COP2 9%</c:v>
                      </c:pt>
                      <c:pt idx="2">
                        <c:v>CGH1 3%</c:v>
                      </c:pt>
                      <c:pt idx="3">
                        <c:v>CGH2 15%</c:v>
                      </c:pt>
                      <c:pt idx="4">
                        <c:v>HF 12%</c:v>
                      </c:pt>
                      <c:pt idx="5">
                        <c:v>No Identified 6%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68AC-4977-BB94-1BC55B741E66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09163151949153"/>
          <c:y val="0.2332308652351345"/>
          <c:w val="0.69270934414987906"/>
          <c:h val="0.6548470884073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A0A7-4875-BF9F-ABAF697CC63E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A0A7-4875-BF9F-ABAF697CC63E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A0A7-4875-BF9F-ABAF697CC63E}"/>
              </c:ext>
            </c:extLst>
          </c:dPt>
          <c:dPt>
            <c:idx val="3"/>
            <c:bubble3D val="0"/>
            <c:explosion val="24"/>
            <c:spPr>
              <a:solidFill>
                <a:srgbClr val="FF5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A0A7-4875-BF9F-ABAF697CC63E}"/>
              </c:ext>
            </c:extLst>
          </c:dPt>
          <c:dLbls>
            <c:dLbl>
              <c:idx val="0"/>
              <c:layout>
                <c:manualLayout>
                  <c:x val="-9.7312189001247079E-2"/>
                  <c:y val="9.53635681504877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Very good 68%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A0A7-4875-BF9F-ABAF697CC63E}"/>
                </c:ext>
              </c:extLst>
            </c:dLbl>
            <c:dLbl>
              <c:idx val="1"/>
              <c:layout>
                <c:manualLayout>
                  <c:x val="3.3440931247043927E-2"/>
                  <c:y val="-2.055725525443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Good 28%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A0A7-4875-BF9F-ABAF697CC63E}"/>
                </c:ext>
              </c:extLst>
            </c:dLbl>
            <c:dLbl>
              <c:idx val="2"/>
              <c:layout>
                <c:manualLayout>
                  <c:x val="3.9612866406857704E-2"/>
                  <c:y val="-2.133859295144845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Average 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A0A7-4875-BF9F-ABAF697CC63E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A7-4875-BF9F-ABAF697CC63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 58%</c:v>
                </c:pt>
                <c:pt idx="1">
                  <c:v>Good 36%</c:v>
                </c:pt>
                <c:pt idx="2">
                  <c:v>Average 3%</c:v>
                </c:pt>
                <c:pt idx="3">
                  <c:v>Poor 3%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18</c:v>
                </c:pt>
                <c:pt idx="1">
                  <c:v>7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0A7-4875-BF9F-ABAF697CC63E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0916870930434"/>
          <c:y val="0.22746145307281718"/>
          <c:w val="0.69270934414987906"/>
          <c:h val="0.6548470884073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3CC-437D-BC9D-310983D2457B}"/>
              </c:ext>
            </c:extLst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3CC-437D-BC9D-310983D2457B}"/>
              </c:ext>
            </c:extLst>
          </c:dPt>
          <c:dPt>
            <c:idx val="2"/>
            <c:bubble3D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3CC-437D-BC9D-310983D2457B}"/>
              </c:ext>
            </c:extLst>
          </c:dPt>
          <c:dPt>
            <c:idx val="3"/>
            <c:bubble3D val="0"/>
            <c:explosion val="21"/>
            <c:spPr>
              <a:solidFill>
                <a:srgbClr val="FF5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3CC-437D-BC9D-310983D2457B}"/>
              </c:ext>
            </c:extLst>
          </c:dPt>
          <c:dLbls>
            <c:dLbl>
              <c:idx val="0"/>
              <c:layout>
                <c:manualLayout>
                  <c:x val="-0.12022428373844975"/>
                  <c:y val="0.1904156078910780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Very Good 52%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43108730574694"/>
                      <c:h val="0.1439313075891487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03CC-437D-BC9D-310983D2457B}"/>
                </c:ext>
              </c:extLst>
            </c:dLbl>
            <c:dLbl>
              <c:idx val="1"/>
              <c:layout>
                <c:manualLayout>
                  <c:x val="4.5459746082917869E-2"/>
                  <c:y val="2.406024225830331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Good 40%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99481849830196"/>
                      <c:h val="0.134168273824247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03CC-437D-BC9D-310983D2457B}"/>
                </c:ext>
              </c:extLst>
            </c:dLbl>
            <c:dLbl>
              <c:idx val="2"/>
              <c:layout>
                <c:manualLayout>
                  <c:x val="8.353612816437464E-2"/>
                  <c:y val="-1.163182389242817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Average 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3CC-437D-BC9D-310983D2457B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CC-437D-BC9D-310983D245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 83%</c:v>
                </c:pt>
                <c:pt idx="1">
                  <c:v>Good 10%</c:v>
                </c:pt>
                <c:pt idx="2">
                  <c:v>Average 3%</c:v>
                </c:pt>
                <c:pt idx="3">
                  <c:v>Poor 3%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13</c:v>
                </c:pt>
                <c:pt idx="1">
                  <c:v>10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CC-437D-BC9D-310983D2457B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403-40AB-81DD-11B53A6884AF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403-40AB-81DD-11B53A6884AF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403-40AB-81DD-11B53A6884AF}"/>
              </c:ext>
            </c:extLst>
          </c:dPt>
          <c:dPt>
            <c:idx val="3"/>
            <c:bubble3D val="0"/>
            <c:spPr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403-40AB-81DD-11B53A6884AF}"/>
              </c:ext>
            </c:extLst>
          </c:dPt>
          <c:dLbls>
            <c:dLbl>
              <c:idx val="0"/>
              <c:layout>
                <c:manualLayout>
                  <c:x val="0.15635290414980321"/>
                  <c:y val="0.184756685830723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Very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good 83%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3474835854178"/>
                      <c:h val="0.2891444536205654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6403-40AB-81DD-11B53A6884AF}"/>
                </c:ext>
              </c:extLst>
            </c:dLbl>
            <c:dLbl>
              <c:idx val="1"/>
              <c:layout>
                <c:manualLayout>
                  <c:x val="-0.17933729925558548"/>
                  <c:y val="3.69513667641368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Good</a:t>
                    </a:r>
                    <a:r>
                      <a:rPr lang="en-US" sz="800" b="0" baseline="0">
                        <a:solidFill>
                          <a:schemeClr val="tx1"/>
                        </a:solidFill>
                      </a:rPr>
                      <a:t> 10%</a:t>
                    </a:r>
                    <a:endParaRPr lang="en-US" sz="800" b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403-40AB-81DD-11B53A6884AF}"/>
                </c:ext>
              </c:extLst>
            </c:dLbl>
            <c:dLbl>
              <c:idx val="2"/>
              <c:layout>
                <c:manualLayout>
                  <c:x val="-0.25901526689966503"/>
                  <c:y val="-3.3570692250472961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dirty="0">
                        <a:solidFill>
                          <a:schemeClr val="tx1"/>
                        </a:solidFill>
                      </a:rPr>
                      <a:t>Average 3.5%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6403-40AB-81DD-11B53A6884AF}"/>
                </c:ext>
              </c:extLst>
            </c:dLbl>
            <c:dLbl>
              <c:idx val="3"/>
              <c:layout>
                <c:manualLayout>
                  <c:x val="-0.1402661561992013"/>
                  <c:y val="-0.1787191111267300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dirty="0">
                        <a:solidFill>
                          <a:schemeClr val="tx1"/>
                        </a:solidFill>
                      </a:rPr>
                      <a:t>Poor 3.5%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6403-40AB-81DD-11B53A6884AF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</c:v>
                </c:pt>
                <c:pt idx="1">
                  <c:v>13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403-40AB-81DD-11B53A6884AF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09169480779929"/>
          <c:y val="0.2332309512337149"/>
          <c:w val="0.69270934414987906"/>
          <c:h val="0.6548470884073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4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4B44-4EC8-B1FA-138D95466477}"/>
              </c:ext>
            </c:extLst>
          </c:dPt>
          <c:dPt>
            <c:idx val="1"/>
            <c:bubble3D val="0"/>
            <c:explosion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4B44-4EC8-B1FA-138D95466477}"/>
              </c:ext>
            </c:extLst>
          </c:dPt>
          <c:dPt>
            <c:idx val="2"/>
            <c:bubble3D val="0"/>
            <c:explosion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4B44-4EC8-B1FA-138D95466477}"/>
              </c:ext>
            </c:extLst>
          </c:dPt>
          <c:dPt>
            <c:idx val="3"/>
            <c:bubble3D val="0"/>
            <c:explosion val="20"/>
            <c:spPr>
              <a:solidFill>
                <a:srgbClr val="FF5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4B44-4EC8-B1FA-138D95466477}"/>
              </c:ext>
            </c:extLst>
          </c:dPt>
          <c:dLbls>
            <c:dLbl>
              <c:idx val="0"/>
              <c:layout>
                <c:manualLayout>
                  <c:x val="-3.6676174590417693E-2"/>
                  <c:y val="0.2543344135661191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Very good 44%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43108730574694"/>
                      <c:h val="0.1439313075891487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4B44-4EC8-B1FA-138D95466477}"/>
                </c:ext>
              </c:extLst>
            </c:dLbl>
            <c:dLbl>
              <c:idx val="1"/>
              <c:layout>
                <c:manualLayout>
                  <c:x val="3.1034529035011141E-2"/>
                  <c:y val="-9.114894358290917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Good 48%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99481849830196"/>
                      <c:h val="0.134168273824247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4B44-4EC8-B1FA-138D95466477}"/>
                </c:ext>
              </c:extLst>
            </c:dLbl>
            <c:dLbl>
              <c:idx val="2"/>
              <c:layout>
                <c:manualLayout>
                  <c:x val="7.7317749647551059E-2"/>
                  <c:y val="3.0859334117382071E-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Average 8%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B44-4EC8-B1FA-138D9546647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B44-4EC8-B1FA-138D954664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 50%</c:v>
                </c:pt>
                <c:pt idx="1">
                  <c:v>Good 41%</c:v>
                </c:pt>
                <c:pt idx="2">
                  <c:v>Average 6%</c:v>
                </c:pt>
                <c:pt idx="3">
                  <c:v>Poor 3%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11</c:v>
                </c:pt>
                <c:pt idx="1">
                  <c:v>12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B44-4EC8-B1FA-138D9546647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effectLst/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EA-4204-9CCA-3411AB4F1476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2EA-4204-9CCA-3411AB4F1476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2EA-4204-9CCA-3411AB4F1476}"/>
              </c:ext>
            </c:extLst>
          </c:dPt>
          <c:dPt>
            <c:idx val="3"/>
            <c:bubble3D val="0"/>
            <c:spPr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2EA-4204-9CCA-3411AB4F1476}"/>
              </c:ext>
            </c:extLst>
          </c:dPt>
          <c:dLbls>
            <c:dLbl>
              <c:idx val="0"/>
              <c:layout>
                <c:manualLayout>
                  <c:x val="0.15635290414980321"/>
                  <c:y val="0.18475668583072338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dirty="0">
                        <a:solidFill>
                          <a:schemeClr val="tx1"/>
                        </a:solidFill>
                      </a:rPr>
                      <a:t>Very</a:t>
                    </a:r>
                    <a:r>
                      <a:rPr lang="en-US" sz="800" b="0" baseline="0" dirty="0">
                        <a:solidFill>
                          <a:schemeClr val="tx1"/>
                        </a:solidFill>
                      </a:rPr>
                      <a:t> good 50%</a:t>
                    </a:r>
                    <a:endParaRPr lang="en-US" sz="800" b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83474835854178"/>
                      <c:h val="0.28914445362056546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D2EA-4204-9CCA-3411AB4F1476}"/>
                </c:ext>
              </c:extLst>
            </c:dLbl>
            <c:dLbl>
              <c:idx val="1"/>
              <c:layout>
                <c:manualLayout>
                  <c:x val="-0.17933729925558548"/>
                  <c:y val="3.695136676413680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dirty="0">
                        <a:solidFill>
                          <a:schemeClr val="tx1"/>
                        </a:solidFill>
                      </a:rPr>
                      <a:t>Good</a:t>
                    </a:r>
                    <a:r>
                      <a:rPr lang="en-US" sz="800" b="0" baseline="0" dirty="0">
                        <a:solidFill>
                          <a:schemeClr val="tx1"/>
                        </a:solidFill>
                      </a:rPr>
                      <a:t> 41%</a:t>
                    </a:r>
                    <a:endParaRPr lang="en-US" sz="800" b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D2EA-4204-9CCA-3411AB4F1476}"/>
                </c:ext>
              </c:extLst>
            </c:dLbl>
            <c:dLbl>
              <c:idx val="2"/>
              <c:layout>
                <c:manualLayout>
                  <c:x val="-0.14280562718500328"/>
                  <c:y val="-8.006129465562977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 dirty="0">
                        <a:solidFill>
                          <a:schemeClr val="tx1"/>
                        </a:solidFill>
                      </a:rPr>
                      <a:t>Average 6%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D2EA-4204-9CCA-3411AB4F1476}"/>
                </c:ext>
              </c:extLst>
            </c:dLbl>
            <c:dLbl>
              <c:idx val="3"/>
              <c:layout>
                <c:manualLayout>
                  <c:x val="0.24322496727606455"/>
                  <c:y val="-0.1508246794702840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800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800" b="0">
                        <a:solidFill>
                          <a:schemeClr val="tx1"/>
                        </a:solidFill>
                      </a:rPr>
                      <a:t>Poor 3%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D2EA-4204-9CCA-3411AB4F1476}"/>
                </c:ext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</c:v>
                </c:pt>
                <c:pt idx="1">
                  <c:v>13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EA-4204-9CCA-3411AB4F1476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209169480779929"/>
          <c:y val="0.2332309512337149"/>
          <c:w val="0.69270934414987906"/>
          <c:h val="0.65484708840733208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"/>
          <c:dPt>
            <c:idx val="0"/>
            <c:bubble3D val="0"/>
            <c:explosion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3CB-4C1D-9658-9CE70298611F}"/>
              </c:ext>
            </c:extLst>
          </c:dPt>
          <c:dPt>
            <c:idx val="1"/>
            <c:bubble3D val="0"/>
            <c:explosion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3CB-4C1D-9658-9CE70298611F}"/>
              </c:ext>
            </c:extLst>
          </c:dPt>
          <c:dPt>
            <c:idx val="2"/>
            <c:bubble3D val="0"/>
            <c:explosion val="0"/>
            <c:spPr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3CB-4C1D-9658-9CE70298611F}"/>
              </c:ext>
            </c:extLst>
          </c:dPt>
          <c:dPt>
            <c:idx val="3"/>
            <c:bubble3D val="0"/>
            <c:spPr>
              <a:solidFill>
                <a:srgbClr val="FF505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3CB-4C1D-9658-9CE70298611F}"/>
              </c:ext>
            </c:extLst>
          </c:dPt>
          <c:dLbls>
            <c:dLbl>
              <c:idx val="0"/>
              <c:layout>
                <c:manualLayout>
                  <c:x val="-8.6296766473535375E-2"/>
                  <c:y val="0.13241897141952691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Very</a:t>
                    </a:r>
                    <a:r>
                      <a:rPr lang="en-US" baseline="0"/>
                      <a:t> good 60%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243108730574694"/>
                      <c:h val="0.1439313075891487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03CB-4C1D-9658-9CE70298611F}"/>
                </c:ext>
              </c:extLst>
            </c:dLbl>
            <c:dLbl>
              <c:idx val="1"/>
              <c:layout>
                <c:manualLayout>
                  <c:x val="3.1034529035011141E-2"/>
                  <c:y val="-5.24928277803311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Good 32%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599481849830196"/>
                      <c:h val="0.134168273824247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03CB-4C1D-9658-9CE70298611F}"/>
                </c:ext>
              </c:extLst>
            </c:dLbl>
            <c:dLbl>
              <c:idx val="2"/>
              <c:layout>
                <c:manualLayout>
                  <c:x val="8.5947417801136738E-2"/>
                  <c:y val="-1.455914350597156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Average</a:t>
                    </a:r>
                    <a:r>
                      <a:rPr lang="en-US" baseline="0"/>
                      <a:t> 8%</a:t>
                    </a:r>
                    <a:endParaRPr lang="en-US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3CB-4C1D-9658-9CE70298611F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CB-4C1D-9658-9CE70298611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Very Good 55%</c:v>
                </c:pt>
                <c:pt idx="1">
                  <c:v>Good 33%</c:v>
                </c:pt>
                <c:pt idx="2">
                  <c:v>Average 6%</c:v>
                </c:pt>
                <c:pt idx="3">
                  <c:v>Poor 0%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  <c:pt idx="1">
                  <c:v>8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3CB-4C1D-9658-9CE70298611F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C86EE-A91B-4B09-A8D1-0656A12944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C4F85E-A445-46B5-86C1-9954F1C443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43CCD-A247-4405-8BF0-20DAE6994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F262-8D72-4260-BFE0-F17C7F8B5E7B}" type="datetimeFigureOut">
              <a:rPr lang="en-NZ" smtClean="0"/>
              <a:t>11/11/2024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ABC01-8DCF-4A85-A216-F4FDDEA70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1841C-5690-493D-9B80-29432B0D8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F8E9-1C68-4A04-B3D3-498DF16B80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569796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ACED2-D160-4A63-ACE5-4DFBD892F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DBF96B-EC66-40F6-B237-2FEA00CCEB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E392B6-92A5-4D31-A1DE-AD3E6CF28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F262-8D72-4260-BFE0-F17C7F8B5E7B}" type="datetimeFigureOut">
              <a:rPr lang="en-NZ" smtClean="0"/>
              <a:t>11/11/2024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3DAEE0-8067-43CF-BF93-677C1F591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489D4-C367-4E5A-AC5D-ED404B50D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F8E9-1C68-4A04-B3D3-498DF16B80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3926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CC15CF-5A82-41D7-91B3-427B0767D5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646928-A331-4E98-966A-6091C7752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6BD099-35DC-455B-9CEA-A68AF135D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F262-8D72-4260-BFE0-F17C7F8B5E7B}" type="datetimeFigureOut">
              <a:rPr lang="en-NZ" smtClean="0"/>
              <a:t>11/11/2024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0BA52-52C8-4E8D-A644-950CE1AC6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E7955-B6DB-4584-AC01-920B49B06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F8E9-1C68-4A04-B3D3-498DF16B80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943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E3798-CAE1-44E0-AE66-846E50178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1C4E83-B614-4CB4-AC5A-136E3739A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6A9C5-6E64-427C-9373-BA4C8AE96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F262-8D72-4260-BFE0-F17C7F8B5E7B}" type="datetimeFigureOut">
              <a:rPr lang="en-NZ" smtClean="0"/>
              <a:t>11/11/2024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0C129-B9D0-444E-A138-9FB78E28A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93205-442D-49A1-9064-4B967ACCB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F8E9-1C68-4A04-B3D3-498DF16B80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10939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1607A-7ADB-44AB-86A5-FFF8DB345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5D3D4-F725-4733-B113-ADC270BA7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73808-C75C-4FAB-AF48-562634560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F262-8D72-4260-BFE0-F17C7F8B5E7B}" type="datetimeFigureOut">
              <a:rPr lang="en-NZ" smtClean="0"/>
              <a:t>11/11/2024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91E68-6BDB-465A-9200-D9973E938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9676A-DDC1-41C0-A759-530FDDD92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F8E9-1C68-4A04-B3D3-498DF16B80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25452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645BE-0516-4AE8-9FB9-38B0A6102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73A62-A63B-475F-A023-5CA8D94679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06E58-72E6-4803-B0BA-D70ED2134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1B730C-06C3-4994-80D4-D398AA728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F262-8D72-4260-BFE0-F17C7F8B5E7B}" type="datetimeFigureOut">
              <a:rPr lang="en-NZ" smtClean="0"/>
              <a:t>11/11/2024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5747D-86A3-45E3-9D3E-A6D600CF0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5943DE-AC19-412B-B9CD-779E2FD2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F8E9-1C68-4A04-B3D3-498DF16B80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974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A43A3-8560-4F81-BFFF-7E1F554A8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9DAFC7-C6FE-406C-A89C-D034E2146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0E766F-2AB3-4DC2-9BDE-C3523C72E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ED8AD3-47E8-4F72-AA82-701B4268AD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ECFE17-4468-4BCE-92FB-0363ADCE0C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B7AD6E-1446-4DED-AE3C-E83C56602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F262-8D72-4260-BFE0-F17C7F8B5E7B}" type="datetimeFigureOut">
              <a:rPr lang="en-NZ" smtClean="0"/>
              <a:t>11/11/2024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1D4BA8-E713-4EDD-9E10-86C18F87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A70F78-B895-446C-88DA-898BEDED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F8E9-1C68-4A04-B3D3-498DF16B80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5370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ED492-9C50-47D0-9CE1-04F0FB133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6D14ED-5342-4771-867F-D2920B466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F262-8D72-4260-BFE0-F17C7F8B5E7B}" type="datetimeFigureOut">
              <a:rPr lang="en-NZ" smtClean="0"/>
              <a:t>11/11/2024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48B153-75AF-497E-8F2D-4A30862C3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2821A9-3C0A-4BE5-9E3B-B257B5B88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F8E9-1C68-4A04-B3D3-498DF16B80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2187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BBE271-AA03-4EFC-8586-5D385E82D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F262-8D72-4260-BFE0-F17C7F8B5E7B}" type="datetimeFigureOut">
              <a:rPr lang="en-NZ" smtClean="0"/>
              <a:t>11/11/2024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023D30-424C-4358-9D25-2C80504EF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21EC6F-7010-46D3-B70B-6F32F1EEF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F8E9-1C68-4A04-B3D3-498DF16B80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39071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74714-CD75-478B-B889-8330DA2DF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BF407-B60B-454E-AC3C-44FA1FFEC2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5B492-3EE9-41FB-8A2C-B6E0B98307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296836-247E-438D-A3C9-60C1F78AE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F262-8D72-4260-BFE0-F17C7F8B5E7B}" type="datetimeFigureOut">
              <a:rPr lang="en-NZ" smtClean="0"/>
              <a:t>11/11/2024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BFA1C2-82DA-4A26-A723-45AC59E2E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3259D5-84BF-47B9-90D6-D24587325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F8E9-1C68-4A04-B3D3-498DF16B80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189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8418B-CDBD-41B0-B839-1A77017E2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B586C0-FA15-43CB-A75C-91EEE5823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A97577-8E75-4DD6-9624-C02C501E4D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A49C2-BA97-4801-BFFD-4A7F1F3A4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AF262-8D72-4260-BFE0-F17C7F8B5E7B}" type="datetimeFigureOut">
              <a:rPr lang="en-NZ" smtClean="0"/>
              <a:t>11/11/2024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718CDC-D11C-429C-9942-CA8CE847C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2A8DF0-4CD2-444F-826A-60530A1D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6F8E9-1C68-4A04-B3D3-498DF16B80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8966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7223E0-C1C3-4232-B750-EA36D3D78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58F1FB-3837-4A3E-8551-8AAE3C4308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50335-4348-4E02-AD73-C51D015A9E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AF262-8D72-4260-BFE0-F17C7F8B5E7B}" type="datetimeFigureOut">
              <a:rPr lang="en-NZ" smtClean="0"/>
              <a:t>11/11/2024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B911AA-4A24-4943-A348-E2C11B754F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09CAE-4A94-420A-A950-1123DFC0D1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6F8E9-1C68-4A04-B3D3-498DF16B80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76737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8.xml"/><Relationship Id="rId5" Type="http://schemas.openxmlformats.org/officeDocument/2006/relationships/chart" Target="../charts/chart17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0.xml"/><Relationship Id="rId5" Type="http://schemas.openxmlformats.org/officeDocument/2006/relationships/chart" Target="../charts/chart19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2.xml"/><Relationship Id="rId5" Type="http://schemas.openxmlformats.org/officeDocument/2006/relationships/chart" Target="../charts/chart21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4.xml"/><Relationship Id="rId5" Type="http://schemas.openxmlformats.org/officeDocument/2006/relationships/chart" Target="../charts/chart23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6.xml"/><Relationship Id="rId5" Type="http://schemas.openxmlformats.org/officeDocument/2006/relationships/chart" Target="../charts/chart25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4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8.xml"/><Relationship Id="rId5" Type="http://schemas.openxmlformats.org/officeDocument/2006/relationships/chart" Target="../charts/char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2.xml"/><Relationship Id="rId5" Type="http://schemas.openxmlformats.org/officeDocument/2006/relationships/chart" Target="../charts/chart11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4.xml"/><Relationship Id="rId5" Type="http://schemas.openxmlformats.org/officeDocument/2006/relationships/chart" Target="../charts/chart13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green and white sign&#10;&#10;Description automatically generated with low confidence">
            <a:extLst>
              <a:ext uri="{FF2B5EF4-FFF2-40B4-BE49-F238E27FC236}">
                <a16:creationId xmlns:a16="http://schemas.microsoft.com/office/drawing/2014/main" id="{745D3E33-0D30-4F8A-A6FB-08CA6846C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1038" y="2075688"/>
            <a:ext cx="2730151" cy="851483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8FA12F3-7E04-4CFD-B20F-C7B0AB85B9C8}"/>
              </a:ext>
            </a:extLst>
          </p:cNvPr>
          <p:cNvSpPr/>
          <p:nvPr/>
        </p:nvSpPr>
        <p:spPr>
          <a:xfrm>
            <a:off x="0" y="5843253"/>
            <a:ext cx="12192000" cy="1014747"/>
          </a:xfrm>
          <a:prstGeom prst="rect">
            <a:avLst/>
          </a:prstGeom>
          <a:solidFill>
            <a:srgbClr val="578537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C386DC-CD54-4023-942B-FEC2B1F15688}"/>
              </a:ext>
            </a:extLst>
          </p:cNvPr>
          <p:cNvSpPr txBox="1"/>
          <p:nvPr/>
        </p:nvSpPr>
        <p:spPr>
          <a:xfrm>
            <a:off x="1369014" y="5949033"/>
            <a:ext cx="921008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i="0">
                <a:solidFill>
                  <a:srgbClr val="C7E996"/>
                </a:solidFill>
                <a:effectLst/>
                <a:latin typeface="proxima-nova"/>
              </a:rPr>
              <a:t>"Ko </a:t>
            </a:r>
            <a:r>
              <a:rPr lang="en-US" sz="1600" b="0" i="0" err="1">
                <a:solidFill>
                  <a:srgbClr val="C7E996"/>
                </a:solidFill>
                <a:effectLst/>
                <a:latin typeface="proxima-nova"/>
              </a:rPr>
              <a:t>te</a:t>
            </a:r>
            <a:r>
              <a:rPr lang="en-US" sz="1600" b="0" i="0">
                <a:solidFill>
                  <a:srgbClr val="C7E996"/>
                </a:solidFill>
                <a:effectLst/>
                <a:latin typeface="proxima-nova"/>
              </a:rPr>
              <a:t> </a:t>
            </a:r>
            <a:r>
              <a:rPr lang="en-US" sz="1600" b="0" i="0" err="1">
                <a:solidFill>
                  <a:srgbClr val="C7E996"/>
                </a:solidFill>
                <a:effectLst/>
                <a:latin typeface="proxima-nova"/>
              </a:rPr>
              <a:t>whakaora</a:t>
            </a:r>
            <a:r>
              <a:rPr lang="en-US" sz="1600" b="0" i="0">
                <a:solidFill>
                  <a:srgbClr val="C7E996"/>
                </a:solidFill>
                <a:effectLst/>
                <a:latin typeface="proxima-nova"/>
              </a:rPr>
              <a:t>, he </a:t>
            </a:r>
            <a:r>
              <a:rPr lang="en-US" sz="1600" b="0" i="0" err="1">
                <a:solidFill>
                  <a:srgbClr val="C7E996"/>
                </a:solidFill>
                <a:effectLst/>
                <a:latin typeface="proxima-nova"/>
              </a:rPr>
              <a:t>hīkoi</a:t>
            </a:r>
            <a:r>
              <a:rPr lang="en-US" sz="1600" b="0" i="0">
                <a:solidFill>
                  <a:srgbClr val="C7E996"/>
                </a:solidFill>
                <a:effectLst/>
                <a:latin typeface="proxima-nova"/>
              </a:rPr>
              <a:t> </a:t>
            </a:r>
            <a:r>
              <a:rPr lang="en-US" sz="1600" b="0" i="0" err="1">
                <a:solidFill>
                  <a:srgbClr val="C7E996"/>
                </a:solidFill>
                <a:effectLst/>
                <a:latin typeface="proxima-nova"/>
              </a:rPr>
              <a:t>whakāmarama</a:t>
            </a:r>
            <a:r>
              <a:rPr lang="en-US" sz="1600" b="0" i="0">
                <a:solidFill>
                  <a:srgbClr val="C7E996"/>
                </a:solidFill>
                <a:effectLst/>
                <a:latin typeface="proxima-nova"/>
              </a:rPr>
              <a:t>. </a:t>
            </a:r>
            <a:r>
              <a:rPr lang="en-US" sz="1600" b="0" i="0" err="1">
                <a:solidFill>
                  <a:srgbClr val="C7E996"/>
                </a:solidFill>
                <a:effectLst/>
                <a:latin typeface="proxima-nova"/>
              </a:rPr>
              <a:t>Māna</a:t>
            </a:r>
            <a:r>
              <a:rPr lang="en-US" sz="1600" b="0" i="0">
                <a:solidFill>
                  <a:srgbClr val="C7E996"/>
                </a:solidFill>
                <a:effectLst/>
                <a:latin typeface="proxima-nova"/>
              </a:rPr>
              <a:t> </a:t>
            </a:r>
            <a:r>
              <a:rPr lang="en-US" sz="1600" b="0" i="0" err="1">
                <a:solidFill>
                  <a:srgbClr val="C7E996"/>
                </a:solidFill>
                <a:effectLst/>
                <a:latin typeface="proxima-nova"/>
              </a:rPr>
              <a:t>anō</a:t>
            </a:r>
            <a:r>
              <a:rPr lang="en-US" sz="1600" b="0" i="0">
                <a:solidFill>
                  <a:srgbClr val="C7E996"/>
                </a:solidFill>
                <a:effectLst/>
                <a:latin typeface="proxima-nova"/>
              </a:rPr>
              <a:t> </a:t>
            </a:r>
            <a:r>
              <a:rPr lang="en-US" sz="1600" b="0" i="0" err="1">
                <a:solidFill>
                  <a:srgbClr val="C7E996"/>
                </a:solidFill>
                <a:effectLst/>
                <a:latin typeface="proxima-nova"/>
              </a:rPr>
              <a:t>tōna</a:t>
            </a:r>
            <a:r>
              <a:rPr lang="en-US" sz="1600" b="0" i="0">
                <a:solidFill>
                  <a:srgbClr val="C7E996"/>
                </a:solidFill>
                <a:effectLst/>
                <a:latin typeface="proxima-nova"/>
              </a:rPr>
              <a:t> </a:t>
            </a:r>
            <a:r>
              <a:rPr lang="en-US" sz="1600" b="0" i="0" err="1">
                <a:solidFill>
                  <a:srgbClr val="C7E996"/>
                </a:solidFill>
                <a:effectLst/>
                <a:latin typeface="proxima-nova"/>
              </a:rPr>
              <a:t>ake</a:t>
            </a:r>
            <a:r>
              <a:rPr lang="en-US" sz="1600" b="0" i="0">
                <a:solidFill>
                  <a:srgbClr val="C7E996"/>
                </a:solidFill>
                <a:effectLst/>
                <a:latin typeface="proxima-nova"/>
              </a:rPr>
              <a:t> </a:t>
            </a:r>
            <a:r>
              <a:rPr lang="en-US" sz="1600" b="0" i="0" err="1">
                <a:solidFill>
                  <a:srgbClr val="C7E996"/>
                </a:solidFill>
                <a:effectLst/>
                <a:latin typeface="proxima-nova"/>
              </a:rPr>
              <a:t>ara</a:t>
            </a:r>
            <a:r>
              <a:rPr lang="en-US" sz="1600" b="0" i="0">
                <a:solidFill>
                  <a:srgbClr val="C7E996"/>
                </a:solidFill>
                <a:effectLst/>
                <a:latin typeface="proxima-nova"/>
              </a:rPr>
              <a:t> </a:t>
            </a:r>
            <a:r>
              <a:rPr lang="en-US" sz="1600" b="0" i="0" err="1">
                <a:solidFill>
                  <a:srgbClr val="C7E996"/>
                </a:solidFill>
                <a:effectLst/>
                <a:latin typeface="proxima-nova"/>
              </a:rPr>
              <a:t>whakaora</a:t>
            </a:r>
            <a:r>
              <a:rPr lang="en-US" sz="1600" b="0" i="0">
                <a:solidFill>
                  <a:srgbClr val="C7E996"/>
                </a:solidFill>
                <a:effectLst/>
                <a:latin typeface="proxima-nova"/>
              </a:rPr>
              <a:t> e </a:t>
            </a:r>
            <a:r>
              <a:rPr lang="en-US" sz="1600" b="0" i="0" err="1">
                <a:solidFill>
                  <a:srgbClr val="C7E996"/>
                </a:solidFill>
                <a:effectLst/>
                <a:latin typeface="proxima-nova"/>
              </a:rPr>
              <a:t>whakarau</a:t>
            </a:r>
            <a:r>
              <a:rPr lang="en-US" sz="1600" b="0" i="0">
                <a:solidFill>
                  <a:srgbClr val="C7E996"/>
                </a:solidFill>
                <a:effectLst/>
                <a:latin typeface="proxima-nova"/>
              </a:rPr>
              <a:t>"</a:t>
            </a:r>
          </a:p>
          <a:p>
            <a:pPr algn="ctr"/>
            <a:r>
              <a:rPr lang="en-US" sz="1600" b="0" i="0">
                <a:solidFill>
                  <a:srgbClr val="FFFFFF"/>
                </a:solidFill>
                <a:effectLst/>
                <a:latin typeface="proxima-nova"/>
              </a:rPr>
              <a:t>"A journey of discovery where an individual leads their own unique process of moving forwards"</a:t>
            </a:r>
          </a:p>
          <a:p>
            <a:endParaRPr lang="en-NZ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9765F72-6DE8-4564-BBC3-6285299897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5147" y="3175246"/>
            <a:ext cx="1741932" cy="1200821"/>
          </a:xfrm>
          <a:prstGeom prst="rect">
            <a:avLst/>
          </a:prstGeom>
        </p:spPr>
      </p:pic>
      <p:pic>
        <p:nvPicPr>
          <p:cNvPr id="10" name="Picture 9" descr="A person holding a paper house">
            <a:extLst>
              <a:ext uri="{FF2B5EF4-FFF2-40B4-BE49-F238E27FC236}">
                <a16:creationId xmlns:a16="http://schemas.microsoft.com/office/drawing/2014/main" id="{754928CE-7FF7-AB82-157D-6A756251A44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45"/>
            <a:ext cx="8773499" cy="5843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4967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B201C4F-F888-E152-6A90-CEBC885586AC}"/>
              </a:ext>
            </a:extLst>
          </p:cNvPr>
          <p:cNvSpPr/>
          <p:nvPr/>
        </p:nvSpPr>
        <p:spPr>
          <a:xfrm rot="10800000">
            <a:off x="5448627" y="-5"/>
            <a:ext cx="6783127" cy="6858004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25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56E7AD3-96EA-6824-C1A8-FB78EC0A7D0C}"/>
              </a:ext>
            </a:extLst>
          </p:cNvPr>
          <p:cNvSpPr/>
          <p:nvPr/>
        </p:nvSpPr>
        <p:spPr>
          <a:xfrm>
            <a:off x="10192828" y="-4"/>
            <a:ext cx="2052853" cy="320057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69C79A-317B-4A2D-9385-04C8156B4A23}"/>
              </a:ext>
            </a:extLst>
          </p:cNvPr>
          <p:cNvSpPr txBox="1"/>
          <p:nvPr/>
        </p:nvSpPr>
        <p:spPr>
          <a:xfrm>
            <a:off x="1066539" y="1450392"/>
            <a:ext cx="2886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800" b="1" u="sng">
                <a:solidFill>
                  <a:schemeClr val="accent1">
                    <a:lumMod val="75000"/>
                  </a:schemeClr>
                </a:solidFill>
              </a:rPr>
              <a:t>Property - </a:t>
            </a:r>
            <a:r>
              <a:rPr lang="en-NZ" sz="2800" b="1" u="sng">
                <a:solidFill>
                  <a:schemeClr val="accent2">
                    <a:lumMod val="75000"/>
                  </a:schemeClr>
                </a:solidFill>
              </a:rPr>
              <a:t>Interior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72DB2A-46E7-4D45-811B-53E094C06E6E}"/>
              </a:ext>
            </a:extLst>
          </p:cNvPr>
          <p:cNvSpPr txBox="1"/>
          <p:nvPr/>
        </p:nvSpPr>
        <p:spPr>
          <a:xfrm>
            <a:off x="1082169" y="2184909"/>
            <a:ext cx="30728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Q.6.1 How do you rate the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condition of the interior of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your property?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6F07D19-C2AF-D1DD-0914-4419541FE7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9124732"/>
              </p:ext>
            </p:extLst>
          </p:nvPr>
        </p:nvGraphicFramePr>
        <p:xfrm>
          <a:off x="1181618" y="3411869"/>
          <a:ext cx="3115257" cy="17043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9513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035744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      14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11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0 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0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4108565919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   Grand Total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1" dirty="0">
                          <a:solidFill>
                            <a:schemeClr val="tx1"/>
                          </a:solidFill>
                        </a:rPr>
                        <a:t>      25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006367A-EA1B-5178-C390-B70342313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5126777"/>
              </p:ext>
            </p:extLst>
          </p:nvPr>
        </p:nvGraphicFramePr>
        <p:xfrm>
          <a:off x="10447929" y="1913319"/>
          <a:ext cx="1465241" cy="1170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81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21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9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pPr algn="l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2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pPr algn="l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042034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     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33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840EF4C9-5F06-FF19-A8DB-55C5C639863A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4E9D235-3381-DD81-EEB4-4EFE9D37ECBA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1CD8F295-8811-DC4A-5897-847F0815A8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20" name="Picture 19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A12EF984-94F7-08CE-607D-8C82B4BC21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902C8BF8-3A1F-930B-592F-F59D157D208E}"/>
              </a:ext>
            </a:extLst>
          </p:cNvPr>
          <p:cNvSpPr txBox="1"/>
          <p:nvPr/>
        </p:nvSpPr>
        <p:spPr>
          <a:xfrm>
            <a:off x="10774739" y="334582"/>
            <a:ext cx="811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>
                <a:solidFill>
                  <a:schemeClr val="accent5">
                    <a:lumMod val="75000"/>
                  </a:schemeClr>
                </a:solidFill>
              </a:rPr>
              <a:t>Result 2023</a:t>
            </a:r>
            <a:endParaRPr lang="en-NZ" sz="1000" b="1" u="sng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2" name="Picture 21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3CC883CF-A9D3-559E-5969-DFB54EE3F6F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62" y="5270811"/>
            <a:ext cx="1625693" cy="1594430"/>
          </a:xfrm>
          <a:prstGeom prst="rect">
            <a:avLst/>
          </a:prstGeom>
        </p:spPr>
      </p:pic>
      <p:pic>
        <p:nvPicPr>
          <p:cNvPr id="23" name="Picture 22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8DFBA0E2-D2B4-00CA-0F8F-8A831F88CC7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48630" y="-1"/>
            <a:ext cx="2975346" cy="2918129"/>
          </a:xfrm>
          <a:prstGeom prst="rect">
            <a:avLst/>
          </a:prstGeom>
        </p:spPr>
      </p:pic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825D8FDE-1BF0-3BA1-99DD-821BBCA2D7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0434319"/>
              </p:ext>
            </p:extLst>
          </p:nvPr>
        </p:nvGraphicFramePr>
        <p:xfrm>
          <a:off x="5339222" y="823509"/>
          <a:ext cx="5886669" cy="4270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8C9E6983-95BF-D892-AA9D-1DEFFC271F62}"/>
              </a:ext>
            </a:extLst>
          </p:cNvPr>
          <p:cNvSpPr txBox="1"/>
          <p:nvPr/>
        </p:nvSpPr>
        <p:spPr>
          <a:xfrm>
            <a:off x="6305435" y="4823070"/>
            <a:ext cx="4704947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>
                <a:latin typeface="Calibri" panose="020F0502020204030204" pitchFamily="34" charset="0"/>
                <a:cs typeface="Times New Roman" panose="02020603050405020304" pitchFamily="18" charset="0"/>
              </a:rPr>
              <a:t>100% of feedback is either good or very good.</a:t>
            </a:r>
          </a:p>
          <a:p>
            <a:pPr>
              <a:lnSpc>
                <a:spcPct val="150000"/>
              </a:lnSpc>
            </a:pPr>
            <a:endParaRPr lang="en-US" sz="160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8F2E9384-281C-D4E1-FF91-75F570531F2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3356790"/>
              </p:ext>
            </p:extLst>
          </p:nvPr>
        </p:nvGraphicFramePr>
        <p:xfrm>
          <a:off x="10058924" y="604764"/>
          <a:ext cx="2185709" cy="1365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63151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" grpId="0"/>
      <p:bldP spid="3" grpId="0"/>
      <p:bldP spid="21" grpId="0"/>
      <p:bldGraphic spid="24" grpId="0">
        <p:bldAsOne/>
      </p:bldGraphic>
      <p:bldP spid="25" grpId="0"/>
      <p:bldGraphic spid="27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A103036-ED5D-AFC6-A8A4-B1D2B25706E1}"/>
              </a:ext>
            </a:extLst>
          </p:cNvPr>
          <p:cNvSpPr/>
          <p:nvPr/>
        </p:nvSpPr>
        <p:spPr>
          <a:xfrm rot="10800000">
            <a:off x="5434704" y="-6557"/>
            <a:ext cx="6797051" cy="685800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25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6243D3B-4BD1-1445-786A-4A6CF9F3BEFB}"/>
              </a:ext>
            </a:extLst>
          </p:cNvPr>
          <p:cNvSpPr/>
          <p:nvPr/>
        </p:nvSpPr>
        <p:spPr>
          <a:xfrm>
            <a:off x="10075123" y="6554"/>
            <a:ext cx="2187805" cy="36141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69C79A-317B-4A2D-9385-04C8156B4A23}"/>
              </a:ext>
            </a:extLst>
          </p:cNvPr>
          <p:cNvSpPr txBox="1"/>
          <p:nvPr/>
        </p:nvSpPr>
        <p:spPr>
          <a:xfrm>
            <a:off x="1083167" y="1913319"/>
            <a:ext cx="2941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800" b="1" u="sng">
                <a:solidFill>
                  <a:schemeClr val="accent1">
                    <a:lumMod val="75000"/>
                  </a:schemeClr>
                </a:solidFill>
              </a:rPr>
              <a:t>Property - </a:t>
            </a:r>
            <a:r>
              <a:rPr lang="en-NZ" sz="2800" b="1" u="sng">
                <a:solidFill>
                  <a:schemeClr val="accent2">
                    <a:lumMod val="75000"/>
                  </a:schemeClr>
                </a:solidFill>
              </a:rPr>
              <a:t>Exterior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72DB2A-46E7-4D45-811B-53E094C06E6E}"/>
              </a:ext>
            </a:extLst>
          </p:cNvPr>
          <p:cNvSpPr txBox="1"/>
          <p:nvPr/>
        </p:nvSpPr>
        <p:spPr>
          <a:xfrm>
            <a:off x="1098797" y="2598498"/>
            <a:ext cx="31193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Q.6.2 How do you rate the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condition of the exterior of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your property?</a:t>
            </a: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C73A5C0D-C583-9FD1-58C0-DD13D7E1A2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72606"/>
              </p:ext>
            </p:extLst>
          </p:nvPr>
        </p:nvGraphicFramePr>
        <p:xfrm>
          <a:off x="1198246" y="3771104"/>
          <a:ext cx="3115257" cy="17043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9513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035744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11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10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          4 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   Poor 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529748322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   Grand Total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1" dirty="0">
                          <a:solidFill>
                            <a:schemeClr val="tx1"/>
                          </a:solidFill>
                        </a:rPr>
                        <a:t>        25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4091427E-8A00-F61E-C88B-ED4AB3F006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8872"/>
              </p:ext>
            </p:extLst>
          </p:nvPr>
        </p:nvGraphicFramePr>
        <p:xfrm>
          <a:off x="10447929" y="1913319"/>
          <a:ext cx="1465241" cy="93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81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16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11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4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     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48A2B052-48EA-4905-0A46-782FBE65C9FE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FB59945-8A4C-FD8B-2E06-D31A6A549B9A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602ABAF5-BF72-A117-F9B8-259FB9BC0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20" name="Picture 19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BC7973D6-37DD-FD38-9AC7-BFDF4D2264D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15651F69-88D1-D19A-9D98-EB90437CA086}"/>
              </a:ext>
            </a:extLst>
          </p:cNvPr>
          <p:cNvSpPr txBox="1"/>
          <p:nvPr/>
        </p:nvSpPr>
        <p:spPr>
          <a:xfrm>
            <a:off x="10774739" y="334582"/>
            <a:ext cx="811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>
                <a:solidFill>
                  <a:schemeClr val="accent5">
                    <a:lumMod val="75000"/>
                  </a:schemeClr>
                </a:solidFill>
              </a:rPr>
              <a:t>Result 2023</a:t>
            </a:r>
            <a:endParaRPr lang="en-NZ" sz="1000" b="1" u="sng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2" name="Picture 21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334C742D-CC16-1581-C7C4-AA3E3ECA84CB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62" y="5270811"/>
            <a:ext cx="1625693" cy="1594430"/>
          </a:xfrm>
          <a:prstGeom prst="rect">
            <a:avLst/>
          </a:prstGeom>
        </p:spPr>
      </p:pic>
      <p:pic>
        <p:nvPicPr>
          <p:cNvPr id="23" name="Picture 22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79859858-AF01-33A8-8B84-2BA667DFD0E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160928" y="-121327"/>
            <a:ext cx="2975346" cy="2918129"/>
          </a:xfrm>
          <a:prstGeom prst="rect">
            <a:avLst/>
          </a:prstGeom>
        </p:spPr>
      </p:pic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BBF7EFCA-7870-2291-D97A-2EF4A538D6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7723844"/>
              </p:ext>
            </p:extLst>
          </p:nvPr>
        </p:nvGraphicFramePr>
        <p:xfrm>
          <a:off x="4935164" y="857816"/>
          <a:ext cx="5886669" cy="4270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2F6F6A1B-E198-C762-8719-6A801B0FC0C8}"/>
              </a:ext>
            </a:extLst>
          </p:cNvPr>
          <p:cNvSpPr txBox="1"/>
          <p:nvPr/>
        </p:nvSpPr>
        <p:spPr>
          <a:xfrm>
            <a:off x="5872190" y="4652867"/>
            <a:ext cx="5949930" cy="4234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>
                <a:latin typeface="Calibri" panose="020F0502020204030204" pitchFamily="34" charset="0"/>
                <a:cs typeface="Times New Roman" panose="02020603050405020304" pitchFamily="18" charset="0"/>
              </a:rPr>
              <a:t>84% of the feedback is either good or very good.</a:t>
            </a:r>
          </a:p>
        </p:txBody>
      </p:sp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EEFDBBA1-AB1F-BB66-AEA6-3EB43BE6C6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9747201"/>
              </p:ext>
            </p:extLst>
          </p:nvPr>
        </p:nvGraphicFramePr>
        <p:xfrm>
          <a:off x="10058924" y="604764"/>
          <a:ext cx="2185709" cy="1365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98732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" grpId="0"/>
      <p:bldP spid="3" grpId="0"/>
      <p:bldP spid="21" grpId="0"/>
      <p:bldGraphic spid="24" grpId="0">
        <p:bldAsOne/>
      </p:bldGraphic>
      <p:bldP spid="25" grpId="0"/>
      <p:bldGraphic spid="28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8C7ED98-4399-0AD1-1469-908A56350223}"/>
              </a:ext>
            </a:extLst>
          </p:cNvPr>
          <p:cNvSpPr/>
          <p:nvPr/>
        </p:nvSpPr>
        <p:spPr>
          <a:xfrm rot="10800000">
            <a:off x="5448630" y="-3"/>
            <a:ext cx="6797051" cy="685800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25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AC9FB6E-E621-BFD3-48C3-7ACFBC21014F}"/>
              </a:ext>
            </a:extLst>
          </p:cNvPr>
          <p:cNvSpPr/>
          <p:nvPr/>
        </p:nvSpPr>
        <p:spPr>
          <a:xfrm>
            <a:off x="10191780" y="0"/>
            <a:ext cx="2052853" cy="32317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69C79A-317B-4A2D-9385-04C8156B4A23}"/>
              </a:ext>
            </a:extLst>
          </p:cNvPr>
          <p:cNvSpPr txBox="1"/>
          <p:nvPr/>
        </p:nvSpPr>
        <p:spPr>
          <a:xfrm>
            <a:off x="1071752" y="1590092"/>
            <a:ext cx="2689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800" b="1" u="sng">
                <a:solidFill>
                  <a:schemeClr val="accent1">
                    <a:lumMod val="75000"/>
                  </a:schemeClr>
                </a:solidFill>
              </a:rPr>
              <a:t>Property - </a:t>
            </a:r>
            <a:r>
              <a:rPr lang="en-NZ" sz="2800" b="1" u="sng"/>
              <a:t>Safety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72DB2A-46E7-4D45-811B-53E094C06E6E}"/>
              </a:ext>
            </a:extLst>
          </p:cNvPr>
          <p:cNvSpPr txBox="1"/>
          <p:nvPr/>
        </p:nvSpPr>
        <p:spPr>
          <a:xfrm>
            <a:off x="1087382" y="2308402"/>
            <a:ext cx="37675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Q.7.1 At your property / complex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how do you rate the safety?</a:t>
            </a: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CFA9815-D09A-FE77-5654-BDA7F69ADB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4347473"/>
              </p:ext>
            </p:extLst>
          </p:nvPr>
        </p:nvGraphicFramePr>
        <p:xfrm>
          <a:off x="1186831" y="3231725"/>
          <a:ext cx="3115257" cy="17043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9513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035744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14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 8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         1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Poor 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949468671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Grand Total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dirty="0">
                          <a:solidFill>
                            <a:schemeClr val="tx1"/>
                          </a:solidFill>
                        </a:rPr>
                        <a:t>         24</a:t>
                      </a:r>
                      <a:endParaRPr lang="en-NZ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F40A874-34A2-2A27-DB25-5D9B81D4E2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0207342"/>
              </p:ext>
            </p:extLst>
          </p:nvPr>
        </p:nvGraphicFramePr>
        <p:xfrm>
          <a:off x="10447929" y="1913319"/>
          <a:ext cx="1465241" cy="1170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81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9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 dirty="0">
                          <a:solidFill>
                            <a:schemeClr val="tx1"/>
                          </a:solidFill>
                        </a:rPr>
                        <a:t>             5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862824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        </a:t>
                      </a:r>
                      <a:r>
                        <a:rPr lang="en-NZ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2D8E7E80-F109-F449-6B19-80C6182FB639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C0DD3FE-39FC-83A3-3EBA-3BE56E6A566E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245BCA6C-F438-42CC-213B-3F240234CA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20" name="Picture 19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1D0692A3-EFCC-1763-E6A6-13443BE5961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5C9D9334-4CFA-A031-F2BA-FE9AC8DB90FB}"/>
              </a:ext>
            </a:extLst>
          </p:cNvPr>
          <p:cNvSpPr txBox="1"/>
          <p:nvPr/>
        </p:nvSpPr>
        <p:spPr>
          <a:xfrm>
            <a:off x="10774739" y="334582"/>
            <a:ext cx="811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>
                <a:solidFill>
                  <a:schemeClr val="accent5">
                    <a:lumMod val="75000"/>
                  </a:schemeClr>
                </a:solidFill>
              </a:rPr>
              <a:t>Result 2023</a:t>
            </a:r>
            <a:endParaRPr lang="en-NZ" sz="1000" b="1" u="sng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2" name="Picture 21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D121ED11-1F06-936D-6705-AFF5DC840D89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62" y="5270811"/>
            <a:ext cx="1625693" cy="1594430"/>
          </a:xfrm>
          <a:prstGeom prst="rect">
            <a:avLst/>
          </a:prstGeom>
        </p:spPr>
      </p:pic>
      <p:pic>
        <p:nvPicPr>
          <p:cNvPr id="23" name="Picture 22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7A58953D-D983-3A3A-8C49-39479E8E580C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48630" y="-1"/>
            <a:ext cx="2975346" cy="2918129"/>
          </a:xfrm>
          <a:prstGeom prst="rect">
            <a:avLst/>
          </a:prstGeom>
        </p:spPr>
      </p:pic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F553FA8E-5C64-093E-E2CD-CCDE81B002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787769"/>
              </p:ext>
            </p:extLst>
          </p:nvPr>
        </p:nvGraphicFramePr>
        <p:xfrm>
          <a:off x="5183631" y="806592"/>
          <a:ext cx="5886669" cy="4270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87F1785C-6956-78C4-3A78-4A4628326D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59859733"/>
              </p:ext>
            </p:extLst>
          </p:nvPr>
        </p:nvGraphicFramePr>
        <p:xfrm>
          <a:off x="10058924" y="604764"/>
          <a:ext cx="2185709" cy="1365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996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/>
      <p:bldP spid="3" grpId="0"/>
      <p:bldP spid="21" grpId="0"/>
      <p:bldGraphic spid="24" grpId="0">
        <p:bldAsOne/>
      </p:bldGraphic>
      <p:bldGraphic spid="26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2461C92-2068-A8A0-5BE0-25E2B3647B0E}"/>
              </a:ext>
            </a:extLst>
          </p:cNvPr>
          <p:cNvSpPr/>
          <p:nvPr/>
        </p:nvSpPr>
        <p:spPr>
          <a:xfrm rot="10800000">
            <a:off x="5448630" y="-3"/>
            <a:ext cx="6797051" cy="685800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25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CCB6586-4408-0764-0D31-B0812FF3E9DB}"/>
              </a:ext>
            </a:extLst>
          </p:cNvPr>
          <p:cNvSpPr/>
          <p:nvPr/>
        </p:nvSpPr>
        <p:spPr>
          <a:xfrm>
            <a:off x="10192828" y="-4"/>
            <a:ext cx="2052853" cy="3345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69C79A-317B-4A2D-9385-04C8156B4A23}"/>
              </a:ext>
            </a:extLst>
          </p:cNvPr>
          <p:cNvSpPr txBox="1"/>
          <p:nvPr/>
        </p:nvSpPr>
        <p:spPr>
          <a:xfrm>
            <a:off x="900182" y="1672239"/>
            <a:ext cx="42655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800" b="1" u="sng">
                <a:solidFill>
                  <a:schemeClr val="accent1">
                    <a:lumMod val="75000"/>
                  </a:schemeClr>
                </a:solidFill>
              </a:rPr>
              <a:t>Property - </a:t>
            </a:r>
            <a:r>
              <a:rPr lang="en-NZ" sz="2800" b="1" u="sng"/>
              <a:t>Communal areas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72DB2A-46E7-4D45-811B-53E094C06E6E}"/>
              </a:ext>
            </a:extLst>
          </p:cNvPr>
          <p:cNvSpPr txBox="1"/>
          <p:nvPr/>
        </p:nvSpPr>
        <p:spPr>
          <a:xfrm>
            <a:off x="900182" y="2413337"/>
            <a:ext cx="37035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Q.7.2 At your property /complex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how do you rate the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communal areas?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763917A0-5AE1-2CC9-9B91-BB19FD69A5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457848"/>
              </p:ext>
            </p:extLst>
          </p:nvPr>
        </p:nvGraphicFramePr>
        <p:xfrm>
          <a:off x="1015261" y="3517084"/>
          <a:ext cx="3115257" cy="17043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9513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035744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12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6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 5 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71520363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   Grand Total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24    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08BE10EF-A28E-0CCA-27DC-227C0F76A6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622981"/>
              </p:ext>
            </p:extLst>
          </p:nvPr>
        </p:nvGraphicFramePr>
        <p:xfrm>
          <a:off x="10447929" y="1913319"/>
          <a:ext cx="1465241" cy="93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81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14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12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3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     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29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9961B1C7-0B65-30E5-188B-F66B85D85C64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F5EE7E8-E96C-1A02-2D1A-71F2A54F600A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0A3895A6-8430-D62E-2B0E-C7E8E489261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20" name="Picture 19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45EA46A8-BF6C-9608-F03E-3C54947598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B1D5FC43-2B80-9CE2-2B50-2B4A19ABF3B4}"/>
              </a:ext>
            </a:extLst>
          </p:cNvPr>
          <p:cNvSpPr txBox="1"/>
          <p:nvPr/>
        </p:nvSpPr>
        <p:spPr>
          <a:xfrm>
            <a:off x="10774739" y="334582"/>
            <a:ext cx="811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>
                <a:solidFill>
                  <a:schemeClr val="accent5">
                    <a:lumMod val="75000"/>
                  </a:schemeClr>
                </a:solidFill>
              </a:rPr>
              <a:t>Result 2023</a:t>
            </a:r>
            <a:endParaRPr lang="en-NZ" sz="1000" b="1" u="sng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2" name="Picture 21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7826E41F-36A9-E892-1988-B1EADD8F327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62" y="5270811"/>
            <a:ext cx="1625693" cy="1594430"/>
          </a:xfrm>
          <a:prstGeom prst="rect">
            <a:avLst/>
          </a:prstGeom>
        </p:spPr>
      </p:pic>
      <p:pic>
        <p:nvPicPr>
          <p:cNvPr id="23" name="Picture 22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01C07C9E-2E30-4078-EA1E-E37D945EC4A6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48630" y="-1"/>
            <a:ext cx="2975346" cy="2918129"/>
          </a:xfrm>
          <a:prstGeom prst="rect">
            <a:avLst/>
          </a:prstGeom>
        </p:spPr>
      </p:pic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9B5417ED-AE54-E838-0AF5-C474B3951C4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7303479"/>
              </p:ext>
            </p:extLst>
          </p:nvPr>
        </p:nvGraphicFramePr>
        <p:xfrm>
          <a:off x="5165709" y="1044651"/>
          <a:ext cx="5886669" cy="4270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13452505-3989-F81B-FD9E-54058DC00931}"/>
              </a:ext>
            </a:extLst>
          </p:cNvPr>
          <p:cNvSpPr txBox="1"/>
          <p:nvPr/>
        </p:nvSpPr>
        <p:spPr>
          <a:xfrm>
            <a:off x="5946303" y="4369279"/>
            <a:ext cx="6245697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>
                <a:latin typeface="Calibri" panose="020F0502020204030204" pitchFamily="34" charset="0"/>
                <a:cs typeface="Times New Roman" panose="02020603050405020304" pitchFamily="18" charset="0"/>
              </a:rPr>
              <a:t>75% of the feedback is either very good or good.</a:t>
            </a:r>
          </a:p>
          <a:p>
            <a:pPr>
              <a:lnSpc>
                <a:spcPct val="150000"/>
              </a:lnSpc>
            </a:pPr>
            <a:r>
              <a:rPr lang="en-US" sz="1600" u="sng">
                <a:latin typeface="Calibri" panose="020F0502020204030204" pitchFamily="34" charset="0"/>
                <a:cs typeface="Times New Roman" panose="02020603050405020304" pitchFamily="18" charset="0"/>
              </a:rPr>
              <a:t>Tenant </a:t>
            </a:r>
            <a:r>
              <a:rPr lang="en-US" sz="1400" u="sng">
                <a:latin typeface="Calibri" panose="020F0502020204030204" pitchFamily="34" charset="0"/>
                <a:cs typeface="Times New Roman" panose="02020603050405020304" pitchFamily="18" charset="0"/>
              </a:rPr>
              <a:t>Comment</a:t>
            </a:r>
            <a:r>
              <a:rPr lang="en-US" sz="1400" b="1"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NZ" sz="1400"/>
              <a:t>New neighbours' nice enough people</a:t>
            </a:r>
            <a:r>
              <a:rPr 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81DEA897-F22D-8B28-9063-A650331443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9382654"/>
              </p:ext>
            </p:extLst>
          </p:nvPr>
        </p:nvGraphicFramePr>
        <p:xfrm>
          <a:off x="10058924" y="604764"/>
          <a:ext cx="2185709" cy="1365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1476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/>
      <p:bldP spid="3" grpId="0"/>
      <p:bldP spid="21" grpId="0"/>
      <p:bldGraphic spid="24" grpId="0">
        <p:bldAsOne/>
      </p:bldGraphic>
      <p:bldP spid="25" grpId="0"/>
      <p:bldGraphic spid="2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69C79A-317B-4A2D-9385-04C8156B4A23}"/>
              </a:ext>
            </a:extLst>
          </p:cNvPr>
          <p:cNvSpPr txBox="1"/>
          <p:nvPr/>
        </p:nvSpPr>
        <p:spPr>
          <a:xfrm>
            <a:off x="1038534" y="1592160"/>
            <a:ext cx="38392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800" b="1" u="sng">
                <a:solidFill>
                  <a:schemeClr val="accent1">
                    <a:lumMod val="75000"/>
                  </a:schemeClr>
                </a:solidFill>
              </a:rPr>
              <a:t>Property - </a:t>
            </a:r>
            <a:r>
              <a:rPr lang="en-NZ" sz="2800" b="1" u="sng"/>
              <a:t>Relationships </a:t>
            </a:r>
          </a:p>
          <a:p>
            <a:r>
              <a:rPr lang="en-NZ" sz="2800" b="1" u="sng"/>
              <a:t>with neighbours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72DB2A-46E7-4D45-811B-53E094C06E6E}"/>
              </a:ext>
            </a:extLst>
          </p:cNvPr>
          <p:cNvSpPr txBox="1"/>
          <p:nvPr/>
        </p:nvSpPr>
        <p:spPr>
          <a:xfrm>
            <a:off x="1054164" y="2801693"/>
            <a:ext cx="38507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Q.7.2 At your property / complex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how do you rate your relationship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with your </a:t>
            </a:r>
            <a:r>
              <a:rPr lang="en-US" sz="2000" b="1" err="1">
                <a:solidFill>
                  <a:schemeClr val="tx1">
                    <a:lumMod val="75000"/>
                    <a:lumOff val="25000"/>
                  </a:schemeClr>
                </a:solidFill>
              </a:rPr>
              <a:t>neighbours</a:t>
            </a:r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? 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69BF0E2-968E-60FD-F603-6CBE9FFB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126510"/>
              </p:ext>
            </p:extLst>
          </p:nvPr>
        </p:nvGraphicFramePr>
        <p:xfrm>
          <a:off x="1153613" y="3883852"/>
          <a:ext cx="3115257" cy="17043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9513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035744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 6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10  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 6  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 2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2258544802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   Grand Total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       24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49C60CE8-8828-2A28-0A15-729C3CCB4199}"/>
              </a:ext>
            </a:extLst>
          </p:cNvPr>
          <p:cNvSpPr/>
          <p:nvPr/>
        </p:nvSpPr>
        <p:spPr>
          <a:xfrm rot="10800000">
            <a:off x="5448630" y="-3"/>
            <a:ext cx="6797051" cy="685800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25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080AD81-9D33-DD1D-0076-64748E228258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9AEF329-4F08-35B6-2917-97343428258B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2CFFD815-8D38-C78E-BA0F-549222293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20" name="Picture 19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1AA702A6-933F-82EA-1CAB-D9D1518A9B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pic>
        <p:nvPicPr>
          <p:cNvPr id="22" name="Picture 21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DDC0C7B7-F96F-6A7A-7A18-171D177D7DC9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62" y="5270811"/>
            <a:ext cx="1625693" cy="1594430"/>
          </a:xfrm>
          <a:prstGeom prst="rect">
            <a:avLst/>
          </a:prstGeom>
        </p:spPr>
      </p:pic>
      <p:pic>
        <p:nvPicPr>
          <p:cNvPr id="23" name="Picture 22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4B2C8084-E669-6783-4322-118F5A65ED2A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48630" y="-1"/>
            <a:ext cx="2975346" cy="2918129"/>
          </a:xfrm>
          <a:prstGeom prst="rect">
            <a:avLst/>
          </a:prstGeom>
        </p:spPr>
      </p:pic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C7249E9E-1D27-38E1-7719-6E70512CE59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9482629"/>
              </p:ext>
            </p:extLst>
          </p:nvPr>
        </p:nvGraphicFramePr>
        <p:xfrm>
          <a:off x="4930354" y="823509"/>
          <a:ext cx="5863099" cy="4014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A9C2C69E-E3DE-8B27-C65A-0BDF1CD72988}"/>
              </a:ext>
            </a:extLst>
          </p:cNvPr>
          <p:cNvSpPr txBox="1"/>
          <p:nvPr/>
        </p:nvSpPr>
        <p:spPr>
          <a:xfrm>
            <a:off x="5783723" y="4590471"/>
            <a:ext cx="6245697" cy="149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>
                <a:latin typeface="Calibri" panose="020F0502020204030204" pitchFamily="34" charset="0"/>
                <a:cs typeface="Times New Roman" panose="02020603050405020304" pitchFamily="18" charset="0"/>
              </a:rPr>
              <a:t>81% of the feedback is either good or very good.</a:t>
            </a:r>
          </a:p>
          <a:p>
            <a:pPr>
              <a:lnSpc>
                <a:spcPct val="150000"/>
              </a:lnSpc>
            </a:pPr>
            <a:r>
              <a:rPr lang="en-US" sz="1600">
                <a:latin typeface="Calibri" panose="020F0502020204030204" pitchFamily="34" charset="0"/>
                <a:cs typeface="Times New Roman" panose="02020603050405020304" pitchFamily="18" charset="0"/>
              </a:rPr>
              <a:t>The poor feedback did not provide a reason.</a:t>
            </a:r>
          </a:p>
          <a:p>
            <a:pPr>
              <a:lnSpc>
                <a:spcPct val="150000"/>
              </a:lnSpc>
            </a:pPr>
            <a:r>
              <a:rPr lang="en-US" sz="1600" b="1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u="sng">
                <a:latin typeface="Calibri" panose="020F0502020204030204" pitchFamily="34" charset="0"/>
                <a:cs typeface="Times New Roman" panose="02020603050405020304" pitchFamily="18" charset="0"/>
              </a:rPr>
              <a:t>Tenant </a:t>
            </a:r>
            <a:r>
              <a:rPr lang="en-US" sz="1400" u="sng">
                <a:latin typeface="Calibri" panose="020F0502020204030204" pitchFamily="34" charset="0"/>
                <a:cs typeface="Times New Roman" panose="02020603050405020304" pitchFamily="18" charset="0"/>
              </a:rPr>
              <a:t>Comment</a:t>
            </a:r>
            <a:r>
              <a:rPr lang="en-US" sz="1400" b="1"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NZ" sz="1400"/>
              <a:t>Everyone is getting along with each other, no troublemakers. Very good group.</a:t>
            </a:r>
            <a:r>
              <a:rPr 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8CA450C-8C34-E838-63EE-2AB3D16D4BD7}"/>
              </a:ext>
            </a:extLst>
          </p:cNvPr>
          <p:cNvSpPr/>
          <p:nvPr/>
        </p:nvSpPr>
        <p:spPr>
          <a:xfrm>
            <a:off x="10192828" y="-4"/>
            <a:ext cx="2052853" cy="3281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5CC4B40E-D138-D50D-01B4-8A4EF2618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5518497"/>
              </p:ext>
            </p:extLst>
          </p:nvPr>
        </p:nvGraphicFramePr>
        <p:xfrm>
          <a:off x="10447929" y="1913319"/>
          <a:ext cx="1465241" cy="1170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81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8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4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635371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        </a:t>
                      </a:r>
                      <a:r>
                        <a:rPr lang="en-NZ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A37FA6B0-C879-0818-CD2A-B27923333342}"/>
              </a:ext>
            </a:extLst>
          </p:cNvPr>
          <p:cNvSpPr txBox="1"/>
          <p:nvPr/>
        </p:nvSpPr>
        <p:spPr>
          <a:xfrm>
            <a:off x="10774739" y="334582"/>
            <a:ext cx="811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>
                <a:solidFill>
                  <a:schemeClr val="accent5">
                    <a:lumMod val="75000"/>
                  </a:schemeClr>
                </a:solidFill>
              </a:rPr>
              <a:t>Result 2023</a:t>
            </a:r>
            <a:endParaRPr lang="en-NZ" sz="1000" b="1" u="sng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27" name="Chart 26">
            <a:extLst>
              <a:ext uri="{FF2B5EF4-FFF2-40B4-BE49-F238E27FC236}">
                <a16:creationId xmlns:a16="http://schemas.microsoft.com/office/drawing/2014/main" id="{5B8011D3-B929-D683-809A-7EFE9B78051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1665599"/>
              </p:ext>
            </p:extLst>
          </p:nvPr>
        </p:nvGraphicFramePr>
        <p:xfrm>
          <a:off x="10058924" y="604764"/>
          <a:ext cx="2185709" cy="1365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59334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Graphic spid="24" grpId="0">
        <p:bldAsOne/>
      </p:bldGraphic>
      <p:bldP spid="25" grpId="0"/>
      <p:bldP spid="26" grpId="0" animBg="1"/>
      <p:bldP spid="21" grpId="0"/>
      <p:bldGraphic spid="27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F0F943F-D75C-9BDE-C174-D5A16C28EB06}"/>
              </a:ext>
            </a:extLst>
          </p:cNvPr>
          <p:cNvSpPr/>
          <p:nvPr/>
        </p:nvSpPr>
        <p:spPr>
          <a:xfrm rot="10800000">
            <a:off x="5434704" y="7238"/>
            <a:ext cx="6797051" cy="685800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25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8E3034-5BA5-7BEE-6E8A-0F9D641C9D86}"/>
              </a:ext>
            </a:extLst>
          </p:cNvPr>
          <p:cNvSpPr/>
          <p:nvPr/>
        </p:nvSpPr>
        <p:spPr>
          <a:xfrm>
            <a:off x="10178902" y="-2"/>
            <a:ext cx="2052853" cy="32819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69C79A-317B-4A2D-9385-04C8156B4A23}"/>
              </a:ext>
            </a:extLst>
          </p:cNvPr>
          <p:cNvSpPr txBox="1"/>
          <p:nvPr/>
        </p:nvSpPr>
        <p:spPr>
          <a:xfrm>
            <a:off x="707483" y="1390099"/>
            <a:ext cx="3606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800" b="1" u="sng">
                <a:solidFill>
                  <a:schemeClr val="accent1">
                    <a:lumMod val="75000"/>
                  </a:schemeClr>
                </a:solidFill>
              </a:rPr>
              <a:t>Tenant Welfare Service</a:t>
            </a:r>
            <a:endParaRPr lang="en-NZ" sz="2800" b="1" u="sng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72DB2A-46E7-4D45-811B-53E094C06E6E}"/>
              </a:ext>
            </a:extLst>
          </p:cNvPr>
          <p:cNvSpPr txBox="1"/>
          <p:nvPr/>
        </p:nvSpPr>
        <p:spPr>
          <a:xfrm>
            <a:off x="723113" y="2259698"/>
            <a:ext cx="435587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Q.8 If you have used this service or are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currently using it, could you please let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us know of your experience?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E69BF0E2-968E-60FD-F603-6CBE9FFBAD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884127"/>
              </p:ext>
            </p:extLst>
          </p:nvPr>
        </p:nvGraphicFramePr>
        <p:xfrm>
          <a:off x="1198341" y="3464067"/>
          <a:ext cx="3115257" cy="204526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9513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035744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        4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        5  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        1  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263776878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   No answer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477214824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   Grand Total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1" dirty="0">
                          <a:solidFill>
                            <a:schemeClr val="tx1"/>
                          </a:solidFill>
                        </a:rPr>
                        <a:t>      25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C6F8853-887E-0EA4-677A-C0234FFD5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337515"/>
              </p:ext>
            </p:extLst>
          </p:nvPr>
        </p:nvGraphicFramePr>
        <p:xfrm>
          <a:off x="10447929" y="1913319"/>
          <a:ext cx="1465241" cy="93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81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5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7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10348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en-NZ" sz="900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8A52A16A-CE73-4B0D-5071-5834D07DC528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EB8DEEE-240A-EC4D-1DC3-7DB0BACF12B9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F4938262-3355-039E-1717-9B367A95C9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17" name="Picture 16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DCC41F00-46A0-BA12-27DE-F6FACF950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69F5D47-7659-00CA-9564-28DD6A4E125C}"/>
              </a:ext>
            </a:extLst>
          </p:cNvPr>
          <p:cNvSpPr txBox="1"/>
          <p:nvPr/>
        </p:nvSpPr>
        <p:spPr>
          <a:xfrm>
            <a:off x="10774739" y="334582"/>
            <a:ext cx="811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>
                <a:solidFill>
                  <a:schemeClr val="accent5">
                    <a:lumMod val="75000"/>
                  </a:schemeClr>
                </a:solidFill>
              </a:rPr>
              <a:t>Result 2023</a:t>
            </a:r>
            <a:endParaRPr lang="en-NZ" sz="1000" b="1" u="sng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9" name="Picture 18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92150500-A03D-34A7-7F4A-E1FB25E2161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62" y="5270811"/>
            <a:ext cx="1625693" cy="1594430"/>
          </a:xfrm>
          <a:prstGeom prst="rect">
            <a:avLst/>
          </a:prstGeom>
        </p:spPr>
      </p:pic>
      <p:pic>
        <p:nvPicPr>
          <p:cNvPr id="20" name="Picture 19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537B7AA9-AC09-09D9-7D79-F4E71E998B18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48630" y="-1"/>
            <a:ext cx="2975346" cy="2918129"/>
          </a:xfrm>
          <a:prstGeom prst="rect">
            <a:avLst/>
          </a:prstGeom>
        </p:spPr>
      </p:pic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6A59939C-5388-0481-13D8-E3E175D3CD9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4049631"/>
              </p:ext>
            </p:extLst>
          </p:nvPr>
        </p:nvGraphicFramePr>
        <p:xfrm>
          <a:off x="4821118" y="370756"/>
          <a:ext cx="5886669" cy="4270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3B2DFCDE-0D28-A9C9-D50C-3C367882C3DD}"/>
              </a:ext>
            </a:extLst>
          </p:cNvPr>
          <p:cNvSpPr txBox="1"/>
          <p:nvPr/>
        </p:nvSpPr>
        <p:spPr>
          <a:xfrm>
            <a:off x="5806949" y="4779882"/>
            <a:ext cx="6287752" cy="102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Note – 6 responses are from Housing First tenants and already have a key worker with Housing First. Tenant welfare is an optional service clients can choose to access as needed.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CC74EFBC-EF71-1D59-D393-C3E5CC7A06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234438"/>
              </p:ext>
            </p:extLst>
          </p:nvPr>
        </p:nvGraphicFramePr>
        <p:xfrm>
          <a:off x="10058924" y="570129"/>
          <a:ext cx="2185709" cy="1365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F9F2796-BD7A-CB4A-7650-6730E6E27E14}"/>
              </a:ext>
            </a:extLst>
          </p:cNvPr>
          <p:cNvSpPr txBox="1"/>
          <p:nvPr/>
        </p:nvSpPr>
        <p:spPr>
          <a:xfrm>
            <a:off x="5806949" y="3869541"/>
            <a:ext cx="5813907" cy="7283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5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Tenant Comment</a:t>
            </a:r>
            <a:r>
              <a:rPr lang="en-US" sz="1500" b="1" dirty="0"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500" dirty="0">
                <a:latin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NZ" sz="1400" dirty="0"/>
              <a:t>Very good. He is a very understanding person.</a:t>
            </a:r>
            <a:r>
              <a:rPr lang="en-US" sz="1500" dirty="0">
                <a:latin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There are 15 tenants that didn’t rate the question from 25 responses.  </a:t>
            </a:r>
          </a:p>
        </p:txBody>
      </p:sp>
    </p:spTree>
    <p:extLst>
      <p:ext uri="{BB962C8B-B14F-4D97-AF65-F5344CB8AC3E}">
        <p14:creationId xmlns:p14="http://schemas.microsoft.com/office/powerpoint/2010/main" val="374512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3" grpId="0"/>
      <p:bldP spid="18" grpId="0"/>
      <p:bldGraphic spid="21" grpId="0">
        <p:bldAsOne/>
      </p:bldGraphic>
      <p:bldP spid="22" grpId="0"/>
      <p:bldGraphic spid="7" grpId="0">
        <p:bldAsOne/>
      </p:bldGraphic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97D2C57F-EEC0-438F-9A22-577E93DCAC51}"/>
              </a:ext>
            </a:extLst>
          </p:cNvPr>
          <p:cNvSpPr/>
          <p:nvPr/>
        </p:nvSpPr>
        <p:spPr>
          <a:xfrm>
            <a:off x="3062803" y="2"/>
            <a:ext cx="9120500" cy="115909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44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FA12F3-7E04-4CFD-B20F-C7B0AB85B9C8}"/>
              </a:ext>
            </a:extLst>
          </p:cNvPr>
          <p:cNvSpPr/>
          <p:nvPr/>
        </p:nvSpPr>
        <p:spPr>
          <a:xfrm>
            <a:off x="0" y="1159099"/>
            <a:ext cx="12192000" cy="5698902"/>
          </a:xfrm>
          <a:prstGeom prst="rect">
            <a:avLst/>
          </a:prstGeom>
          <a:solidFill>
            <a:srgbClr val="578537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9765F72-6DE8-4564-BBC3-6285299897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2169" y="2464905"/>
            <a:ext cx="3105024" cy="2140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51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69C79A-317B-4A2D-9385-04C8156B4A23}"/>
              </a:ext>
            </a:extLst>
          </p:cNvPr>
          <p:cNvSpPr txBox="1"/>
          <p:nvPr/>
        </p:nvSpPr>
        <p:spPr>
          <a:xfrm>
            <a:off x="982010" y="1702150"/>
            <a:ext cx="34289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3200" b="1"/>
              <a:t>Number of Surveys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D928F723-A898-422F-B428-D0DEAFBD6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466901"/>
              </p:ext>
            </p:extLst>
          </p:nvPr>
        </p:nvGraphicFramePr>
        <p:xfrm>
          <a:off x="1037669" y="2540617"/>
          <a:ext cx="3708696" cy="781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5648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233048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88155">
                <a:tc>
                  <a:txBody>
                    <a:bodyPr/>
                    <a:lstStyle/>
                    <a:p>
                      <a:pPr algn="l"/>
                      <a:r>
                        <a:rPr lang="en-NZ" sz="1900" b="0">
                          <a:solidFill>
                            <a:schemeClr val="tx1"/>
                          </a:solidFill>
                        </a:rPr>
                        <a:t>   Did Not Respond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900" b="0">
                          <a:solidFill>
                            <a:schemeClr val="tx1"/>
                          </a:solidFill>
                        </a:rPr>
                        <a:t>       136  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93546">
                <a:tc>
                  <a:txBody>
                    <a:bodyPr/>
                    <a:lstStyle/>
                    <a:p>
                      <a:pPr algn="l"/>
                      <a:r>
                        <a:rPr lang="en-NZ" sz="1900" b="0">
                          <a:solidFill>
                            <a:schemeClr val="tx1"/>
                          </a:solidFill>
                        </a:rPr>
                        <a:t>   Respond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900" b="0">
                          <a:solidFill>
                            <a:schemeClr val="tx1"/>
                          </a:solidFill>
                        </a:rPr>
                        <a:t>           25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CC7BC9A-C878-4679-9689-0D69A3B3B8A2}"/>
              </a:ext>
            </a:extLst>
          </p:cNvPr>
          <p:cNvSpPr txBox="1"/>
          <p:nvPr/>
        </p:nvSpPr>
        <p:spPr>
          <a:xfrm>
            <a:off x="932954" y="3905229"/>
            <a:ext cx="397294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161 surveys were posted out to tenants in </a:t>
            </a:r>
          </a:p>
          <a:p>
            <a:r>
              <a:rPr lang="en-NZ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late </a:t>
            </a:r>
            <a:r>
              <a:rPr lang="en-NZ" sz="17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July</a:t>
            </a:r>
            <a:r>
              <a:rPr lang="en-NZ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2024 and we received </a:t>
            </a:r>
            <a:r>
              <a:rPr lang="en-NZ" sz="17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r>
              <a:rPr lang="en-NZ" sz="1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back.</a:t>
            </a:r>
          </a:p>
          <a:p>
            <a:endParaRPr lang="en-NZ" sz="1700" b="1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21A5730-A17F-1176-4780-E290B1DA6F68}"/>
              </a:ext>
            </a:extLst>
          </p:cNvPr>
          <p:cNvSpPr txBox="1"/>
          <p:nvPr/>
        </p:nvSpPr>
        <p:spPr>
          <a:xfrm>
            <a:off x="9941299" y="2286925"/>
            <a:ext cx="171521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NZ" sz="11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148 surveys were posted out to tenants in late July 202</a:t>
            </a:r>
            <a:r>
              <a:rPr lang="en-NZ" sz="11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</a:t>
            </a:r>
            <a:r>
              <a:rPr lang="en-NZ" sz="11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NZ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we received </a:t>
            </a:r>
            <a:r>
              <a:rPr lang="en-NZ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</a:t>
            </a:r>
            <a:r>
              <a:rPr lang="en-NZ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back- of these </a:t>
            </a:r>
            <a:r>
              <a:rPr lang="en-NZ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</a:t>
            </a:r>
            <a:r>
              <a:rPr lang="en-NZ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were named</a:t>
            </a:r>
            <a:endParaRPr lang="en-NZ" sz="110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AA0A0C2C-E4FD-CD7A-3DDE-900BE8D6BD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089961"/>
              </p:ext>
            </p:extLst>
          </p:nvPr>
        </p:nvGraphicFramePr>
        <p:xfrm>
          <a:off x="5210026" y="2464620"/>
          <a:ext cx="4890803" cy="2881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>
            <a:extLst>
              <a:ext uri="{FF2B5EF4-FFF2-40B4-BE49-F238E27FC236}">
                <a16:creationId xmlns:a16="http://schemas.microsoft.com/office/drawing/2014/main" id="{85AA638F-BA89-5953-A106-B17818C35577}"/>
              </a:ext>
            </a:extLst>
          </p:cNvPr>
          <p:cNvSpPr/>
          <p:nvPr/>
        </p:nvSpPr>
        <p:spPr>
          <a:xfrm rot="10800000">
            <a:off x="0" y="6138161"/>
            <a:ext cx="9635836" cy="71983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44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FAD91C6-CE9F-4847-36CB-26B03F3168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92946916"/>
              </p:ext>
            </p:extLst>
          </p:nvPr>
        </p:nvGraphicFramePr>
        <p:xfrm>
          <a:off x="9027949" y="393859"/>
          <a:ext cx="3233323" cy="1809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316E177A-2D5C-A590-961E-981E135A1CA6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F5A9A4A-D5C6-D3DD-5768-0D7D03A78CEF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4B2731CE-F86B-4B86-F9B9-73128D3D65B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13" name="Picture 12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98B2194C-217A-BF2E-7DD2-25B665F70F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pic>
        <p:nvPicPr>
          <p:cNvPr id="14" name="Picture 13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D923604D-579D-53EA-B2E3-1BDB48CA423C}"/>
              </a:ext>
            </a:extLst>
          </p:cNvPr>
          <p:cNvPicPr>
            <a:picLocks noChangeAspect="1"/>
          </p:cNvPicPr>
          <p:nvPr/>
        </p:nvPicPr>
        <p:blipFill>
          <a:blip r:embed="rId6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2422" y="4900159"/>
            <a:ext cx="2003613" cy="1965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47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5" grpId="0"/>
      <p:bldGraphic spid="8" grpId="0">
        <p:bldAsOne/>
      </p:bldGraphic>
      <p:bldGraphic spid="7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A3418F1-3835-7E15-39CC-F0711C64641E}"/>
              </a:ext>
            </a:extLst>
          </p:cNvPr>
          <p:cNvSpPr/>
          <p:nvPr/>
        </p:nvSpPr>
        <p:spPr>
          <a:xfrm rot="5400000">
            <a:off x="6167013" y="850628"/>
            <a:ext cx="6019800" cy="600942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20000">
                <a:schemeClr val="accent3">
                  <a:lumMod val="20000"/>
                  <a:lumOff val="80000"/>
                </a:schemeClr>
              </a:gs>
              <a:gs pos="59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E38ABD4-40DC-EAB1-1283-4A39C0FED16F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683A27B-7590-D5B5-8E3D-CC51E9128925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18F118E1-CA44-3A2C-B0BF-12805B243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18" name="Picture 17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01088462-9C55-A628-3780-5421D25A7A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pic>
        <p:nvPicPr>
          <p:cNvPr id="20" name="Picture 19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76AC9D9F-9A5E-36BB-B5E6-08F8F050830E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0342" y="5270811"/>
            <a:ext cx="1625693" cy="1594430"/>
          </a:xfrm>
          <a:prstGeom prst="rect">
            <a:avLst/>
          </a:prstGeom>
        </p:spPr>
      </p:pic>
      <p:pic>
        <p:nvPicPr>
          <p:cNvPr id="21" name="Picture 20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3B77C93F-EC61-67D1-3C5D-7EEB566A73E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172200" y="-1"/>
            <a:ext cx="2975346" cy="291812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14EB8ED-AE65-4FC3-BB31-2C9250DB3B27}"/>
              </a:ext>
            </a:extLst>
          </p:cNvPr>
          <p:cNvSpPr txBox="1"/>
          <p:nvPr/>
        </p:nvSpPr>
        <p:spPr>
          <a:xfrm>
            <a:off x="567675" y="1328886"/>
            <a:ext cx="352327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/>
              <a:t>Number of Responses </a:t>
            </a:r>
          </a:p>
          <a:p>
            <a:r>
              <a:rPr lang="en-US" sz="2800" b="1"/>
              <a:t>by type of Property </a:t>
            </a:r>
            <a:endParaRPr lang="en-NZ" sz="2800" b="1"/>
          </a:p>
        </p:txBody>
      </p:sp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51E4C08B-CC4C-4274-9310-3B30656479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4029943"/>
              </p:ext>
            </p:extLst>
          </p:nvPr>
        </p:nvGraphicFramePr>
        <p:xfrm>
          <a:off x="646990" y="2596994"/>
          <a:ext cx="4872938" cy="2643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7264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45674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574688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COP1 - Comcare owned 1 tenant </a:t>
                      </a:r>
                    </a:p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(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excluding 2/288A Westminster Street for CIS</a:t>
                      </a:r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80170" marR="80170" marT="40084" marB="4008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Z" sz="1400" b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80170" marR="80170" marT="40084" marB="4008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556362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COP2 -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Comcare owned multiple tenants </a:t>
                      </a:r>
                    </a:p>
                    <a:p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   (Group Living)</a:t>
                      </a:r>
                      <a:endParaRPr lang="en-NZ" sz="1400" b="0">
                        <a:solidFill>
                          <a:schemeClr val="tx1"/>
                        </a:solidFill>
                      </a:endParaRPr>
                    </a:p>
                  </a:txBody>
                  <a:tcPr marL="80170" marR="80170" marT="40084" marB="4008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Z" sz="1400" b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80170" marR="80170" marT="40084" marB="40084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18555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CGH1 -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Community Group Housing 1 tenant</a:t>
                      </a:r>
                      <a:endParaRPr lang="en-NZ" sz="1400" b="0">
                        <a:solidFill>
                          <a:schemeClr val="tx1"/>
                        </a:solidFill>
                      </a:endParaRPr>
                    </a:p>
                  </a:txBody>
                  <a:tcPr marL="80170" marR="80170" marT="40084" marB="4008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80170" marR="80170" marT="40084" marB="4008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556362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CGH2 - </a:t>
                      </a:r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Community Group Housing Multiple </a:t>
                      </a:r>
                    </a:p>
                    <a:p>
                      <a:r>
                        <a:rPr lang="en-US" sz="1400" b="0">
                          <a:solidFill>
                            <a:schemeClr val="tx1"/>
                          </a:solidFill>
                        </a:rPr>
                        <a:t>   tenants (Group Living)</a:t>
                      </a:r>
                      <a:endParaRPr lang="en-NZ" sz="1400" b="0">
                        <a:solidFill>
                          <a:schemeClr val="tx1"/>
                        </a:solidFill>
                      </a:endParaRPr>
                    </a:p>
                  </a:txBody>
                  <a:tcPr marL="80170" marR="80170" marT="40084" marB="4008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NZ" sz="1400" b="0">
                        <a:solidFill>
                          <a:schemeClr val="tx1"/>
                        </a:solidFill>
                      </a:endParaRPr>
                    </a:p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0170" marR="80170" marT="40084" marB="40084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10348"/>
                  </a:ext>
                </a:extLst>
              </a:tr>
              <a:tr h="318555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HF  - Housing First</a:t>
                      </a:r>
                    </a:p>
                  </a:txBody>
                  <a:tcPr marL="80170" marR="80170" marT="40084" marB="40084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80170" marR="80170" marT="40084" marB="40084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  <a:tr h="318555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No name couldn’t identify property</a:t>
                      </a:r>
                    </a:p>
                  </a:txBody>
                  <a:tcPr marL="80170" marR="80170" marT="40084" marB="4008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80170" marR="80170" marT="40084" marB="40084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401597"/>
                  </a:ext>
                </a:extLst>
              </a:tr>
            </a:tbl>
          </a:graphicData>
        </a:graphic>
      </p:graphicFrame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D317FBC0-A374-9C1B-DB38-7886EFA015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99595603"/>
              </p:ext>
            </p:extLst>
          </p:nvPr>
        </p:nvGraphicFramePr>
        <p:xfrm>
          <a:off x="6483126" y="1711934"/>
          <a:ext cx="5598959" cy="3434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755844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Graphic spid="14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A113D1E-45C3-1D9F-4812-B8D50A17E07B}"/>
              </a:ext>
            </a:extLst>
          </p:cNvPr>
          <p:cNvSpPr/>
          <p:nvPr/>
        </p:nvSpPr>
        <p:spPr>
          <a:xfrm rot="10800000">
            <a:off x="5448630" y="-3"/>
            <a:ext cx="6797051" cy="685800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3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69C79A-317B-4A2D-9385-04C8156B4A23}"/>
              </a:ext>
            </a:extLst>
          </p:cNvPr>
          <p:cNvSpPr txBox="1"/>
          <p:nvPr/>
        </p:nvSpPr>
        <p:spPr>
          <a:xfrm>
            <a:off x="1152217" y="1327812"/>
            <a:ext cx="360266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600" b="1" u="sng">
                <a:solidFill>
                  <a:schemeClr val="accent5">
                    <a:lumMod val="75000"/>
                  </a:schemeClr>
                </a:solidFill>
              </a:rPr>
              <a:t>Service from </a:t>
            </a:r>
          </a:p>
          <a:p>
            <a:r>
              <a:rPr lang="en-NZ" sz="2600" b="1" u="sng">
                <a:solidFill>
                  <a:schemeClr val="accent5">
                    <a:lumMod val="75000"/>
                  </a:schemeClr>
                </a:solidFill>
              </a:rPr>
              <a:t>Tenancy Management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72DB2A-46E7-4D45-811B-53E094C06E6E}"/>
              </a:ext>
            </a:extLst>
          </p:cNvPr>
          <p:cNvSpPr txBox="1"/>
          <p:nvPr/>
        </p:nvSpPr>
        <p:spPr>
          <a:xfrm>
            <a:off x="1111381" y="2550613"/>
            <a:ext cx="40792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Q.1 Overall how do you find the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service offered to you by your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Tenancy Manager?</a:t>
            </a:r>
            <a:endParaRPr lang="en-NZ" sz="20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8321A4E3-60DF-B395-7093-14911C2AAB8D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4B12D0D-3AAD-D8AD-A9F1-D98DDAE74438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5C20C2F-6678-2900-3DE9-D9EE9AC8FC0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14" name="Picture 13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31EE4FE1-08F7-5108-B378-F490EDBAAAB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pic>
        <p:nvPicPr>
          <p:cNvPr id="20" name="Picture 19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36E87171-6113-B598-4082-F220980B34BC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62" y="5270811"/>
            <a:ext cx="1625693" cy="1594430"/>
          </a:xfrm>
          <a:prstGeom prst="rect">
            <a:avLst/>
          </a:prstGeom>
        </p:spPr>
      </p:pic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DCABF210-3003-61B7-0781-BB3951713B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829170"/>
              </p:ext>
            </p:extLst>
          </p:nvPr>
        </p:nvGraphicFramePr>
        <p:xfrm>
          <a:off x="1189676" y="3763206"/>
          <a:ext cx="3114273" cy="18723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8856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035417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74460">
                <a:tc>
                  <a:txBody>
                    <a:bodyPr/>
                    <a:lstStyle/>
                    <a:p>
                      <a:pPr algn="l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84204" marR="84204" marT="42101" marB="421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       17</a:t>
                      </a:r>
                    </a:p>
                  </a:txBody>
                  <a:tcPr marL="84204" marR="84204" marT="42101" marB="42101"/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74460">
                <a:tc>
                  <a:txBody>
                    <a:bodyPr/>
                    <a:lstStyle/>
                    <a:p>
                      <a:pPr algn="l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84204" marR="84204" marT="42101" marB="421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       7</a:t>
                      </a:r>
                    </a:p>
                  </a:txBody>
                  <a:tcPr marL="84204" marR="84204" marT="42101" marB="42101"/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74460">
                <a:tc>
                  <a:txBody>
                    <a:bodyPr/>
                    <a:lstStyle/>
                    <a:p>
                      <a:pPr algn="l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84204" marR="84204" marT="42101" marB="421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         1</a:t>
                      </a:r>
                    </a:p>
                  </a:txBody>
                  <a:tcPr marL="84204" marR="84204" marT="42101" marB="42101"/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374460">
                <a:tc>
                  <a:txBody>
                    <a:bodyPr/>
                    <a:lstStyle/>
                    <a:p>
                      <a:pPr algn="l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84204" marR="84204" marT="42101" marB="421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         0</a:t>
                      </a:r>
                    </a:p>
                  </a:txBody>
                  <a:tcPr marL="84204" marR="84204" marT="42101" marB="42101"/>
                </a:tc>
                <a:extLst>
                  <a:ext uri="{0D108BD9-81ED-4DB2-BD59-A6C34878D82A}">
                    <a16:rowId xmlns:a16="http://schemas.microsoft.com/office/drawing/2014/main" val="246383968"/>
                  </a:ext>
                </a:extLst>
              </a:tr>
              <a:tr h="374460">
                <a:tc>
                  <a:txBody>
                    <a:bodyPr/>
                    <a:lstStyle/>
                    <a:p>
                      <a:pPr algn="l"/>
                      <a:r>
                        <a:rPr lang="en-NZ" sz="140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NZ" sz="1400" b="1">
                          <a:solidFill>
                            <a:schemeClr val="tx1"/>
                          </a:solidFill>
                        </a:rPr>
                        <a:t>Grand Total</a:t>
                      </a:r>
                    </a:p>
                  </a:txBody>
                  <a:tcPr marL="84204" marR="84204" marT="42101" marB="42101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en-NZ" sz="1400" b="1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84204" marR="84204" marT="42101" marB="42101"/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13BBE00-5E00-F3E8-5B3F-D7BE2E3559EA}"/>
              </a:ext>
            </a:extLst>
          </p:cNvPr>
          <p:cNvSpPr txBox="1"/>
          <p:nvPr/>
        </p:nvSpPr>
        <p:spPr>
          <a:xfrm>
            <a:off x="5942292" y="4924152"/>
            <a:ext cx="5849541" cy="1720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>
                <a:latin typeface="Calibri" panose="020F0502020204030204" pitchFamily="34" charset="0"/>
                <a:cs typeface="Times New Roman" panose="02020603050405020304" pitchFamily="18" charset="0"/>
              </a:rPr>
              <a:t>94% of feedback is either good and very good.</a:t>
            </a:r>
          </a:p>
          <a:p>
            <a:pPr>
              <a:lnSpc>
                <a:spcPct val="150000"/>
              </a:lnSpc>
            </a:pPr>
            <a:r>
              <a:rPr lang="en-US" sz="1400" u="sng">
                <a:latin typeface="Calibri" panose="020F0502020204030204" pitchFamily="34" charset="0"/>
                <a:cs typeface="Times New Roman" panose="02020603050405020304" pitchFamily="18" charset="0"/>
              </a:rPr>
              <a:t>Tenant Comment</a:t>
            </a:r>
            <a:r>
              <a:rPr 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b="1">
                <a:latin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Helpful hands on, understanding respectful”</a:t>
            </a:r>
          </a:p>
          <a:p>
            <a:pPr>
              <a:lnSpc>
                <a:spcPct val="150000"/>
              </a:lnSpc>
            </a:pPr>
            <a:r>
              <a:rPr 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                                  “Perfectly nice and good” </a:t>
            </a:r>
          </a:p>
          <a:p>
            <a:pPr>
              <a:lnSpc>
                <a:spcPct val="150000"/>
              </a:lnSpc>
            </a:pPr>
            <a:r>
              <a:rPr 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	           “Always on time, amendable to change”</a:t>
            </a:r>
          </a:p>
          <a:p>
            <a:pPr>
              <a:lnSpc>
                <a:spcPct val="150000"/>
              </a:lnSpc>
            </a:pPr>
            <a:r>
              <a:rPr 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NZ" sz="1400"/>
          </a:p>
        </p:txBody>
      </p:sp>
      <p:pic>
        <p:nvPicPr>
          <p:cNvPr id="24" name="Picture 23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ECDFED7D-FAF3-6071-42BB-C7139596E4BD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48630" y="-1"/>
            <a:ext cx="2975346" cy="2918129"/>
          </a:xfrm>
          <a:prstGeom prst="rect">
            <a:avLst/>
          </a:prstGeom>
        </p:spPr>
      </p:pic>
      <p:graphicFrame>
        <p:nvGraphicFramePr>
          <p:cNvPr id="19" name="Chart 18">
            <a:extLst>
              <a:ext uri="{FF2B5EF4-FFF2-40B4-BE49-F238E27FC236}">
                <a16:creationId xmlns:a16="http://schemas.microsoft.com/office/drawing/2014/main" id="{8C0BE07C-2094-4470-08F3-A1C29912A6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9219489"/>
              </p:ext>
            </p:extLst>
          </p:nvPr>
        </p:nvGraphicFramePr>
        <p:xfrm>
          <a:off x="4997699" y="992183"/>
          <a:ext cx="6395725" cy="38395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12818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Graphic spid="19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BDA169ED-A953-1B2D-E667-2D61A10473C0}"/>
              </a:ext>
            </a:extLst>
          </p:cNvPr>
          <p:cNvSpPr/>
          <p:nvPr/>
        </p:nvSpPr>
        <p:spPr>
          <a:xfrm rot="10800000">
            <a:off x="5448630" y="-3"/>
            <a:ext cx="6797051" cy="685800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25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EDEEAAB-05CB-12FE-06A4-BA1968E84C75}"/>
              </a:ext>
            </a:extLst>
          </p:cNvPr>
          <p:cNvSpPr/>
          <p:nvPr/>
        </p:nvSpPr>
        <p:spPr>
          <a:xfrm>
            <a:off x="10097746" y="0"/>
            <a:ext cx="2130574" cy="36292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518197B-5A92-446B-6D0A-F6EC872AC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908397"/>
              </p:ext>
            </p:extLst>
          </p:nvPr>
        </p:nvGraphicFramePr>
        <p:xfrm>
          <a:off x="10447929" y="1913319"/>
          <a:ext cx="1465241" cy="1170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81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24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3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10348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       29</a:t>
                      </a:r>
                      <a:endParaRPr lang="en-NZ" sz="900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38B9F40E-D460-464A-AFFF-ADD4F88C53B1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B58DFF29-D8AD-636E-79E6-F40E2984B5B3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73A5E94E-B51F-C0B8-FF03-73741EE5E7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30" name="Picture 29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760D6A84-D4F4-2C98-67E7-0812563A853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B41417E0-A574-7CBA-D1A4-79F948E2DE79}"/>
              </a:ext>
            </a:extLst>
          </p:cNvPr>
          <p:cNvSpPr txBox="1"/>
          <p:nvPr/>
        </p:nvSpPr>
        <p:spPr>
          <a:xfrm>
            <a:off x="10774739" y="334582"/>
            <a:ext cx="811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>
                <a:solidFill>
                  <a:schemeClr val="accent5">
                    <a:lumMod val="75000"/>
                  </a:schemeClr>
                </a:solidFill>
              </a:rPr>
              <a:t>Result 2023</a:t>
            </a:r>
            <a:endParaRPr lang="en-NZ" sz="1000" b="1" u="sng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2" name="Picture 31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7B6B4009-4A2A-24BE-A1B7-62DA145E92A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62" y="5270811"/>
            <a:ext cx="1625693" cy="1594430"/>
          </a:xfrm>
          <a:prstGeom prst="rect">
            <a:avLst/>
          </a:prstGeom>
        </p:spPr>
      </p:pic>
      <p:pic>
        <p:nvPicPr>
          <p:cNvPr id="33" name="Picture 32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B8261718-711C-D198-60DF-A4339EF3051F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48630" y="-1"/>
            <a:ext cx="2975346" cy="29181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72DB2A-46E7-4D45-811B-53E094C06E6E}"/>
              </a:ext>
            </a:extLst>
          </p:cNvPr>
          <p:cNvSpPr txBox="1"/>
          <p:nvPr/>
        </p:nvSpPr>
        <p:spPr>
          <a:xfrm>
            <a:off x="1090572" y="2541724"/>
            <a:ext cx="32064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Q.2 If you need to contact your Tenancy Manager,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how easy is this to do?</a:t>
            </a:r>
            <a:endParaRPr lang="en-NZ" sz="20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039026F7-C570-F830-6F6D-5679C6277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8678376"/>
              </p:ext>
            </p:extLst>
          </p:nvPr>
        </p:nvGraphicFramePr>
        <p:xfrm>
          <a:off x="1181788" y="3794782"/>
          <a:ext cx="3115257" cy="168571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9513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035744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37142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       13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         10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         2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         0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627110348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40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NZ" sz="1400" b="1">
                          <a:solidFill>
                            <a:schemeClr val="tx1"/>
                          </a:solidFill>
                        </a:rPr>
                        <a:t>Grand Total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>
                          <a:solidFill>
                            <a:schemeClr val="tx1"/>
                          </a:solidFill>
                        </a:rPr>
                        <a:t>          </a:t>
                      </a:r>
                      <a:r>
                        <a:rPr lang="en-NZ" sz="1400" b="1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C42E8C8F-5AAF-8FDD-5E77-1CCFA050E0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3584548"/>
              </p:ext>
            </p:extLst>
          </p:nvPr>
        </p:nvGraphicFramePr>
        <p:xfrm>
          <a:off x="5002864" y="915388"/>
          <a:ext cx="6126882" cy="4402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C596008F-CB76-E697-B4BF-98B3737961F0}"/>
              </a:ext>
            </a:extLst>
          </p:cNvPr>
          <p:cNvSpPr txBox="1"/>
          <p:nvPr/>
        </p:nvSpPr>
        <p:spPr>
          <a:xfrm>
            <a:off x="5841903" y="4637637"/>
            <a:ext cx="6245697" cy="705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Tenant Comment</a:t>
            </a:r>
            <a:r>
              <a:rPr lang="en-US" sz="1400" b="1" dirty="0"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“To ring on the phone seems easy enough”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	           “Leave a message and tenancy manger ring back within 24 </a:t>
            </a:r>
            <a:r>
              <a:rPr lang="en-US" sz="14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hrs</a:t>
            </a: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”</a:t>
            </a:r>
            <a:endParaRPr lang="en-NZ" sz="1400" dirty="0"/>
          </a:p>
        </p:txBody>
      </p:sp>
      <p:graphicFrame>
        <p:nvGraphicFramePr>
          <p:cNvPr id="34" name="Chart 33">
            <a:extLst>
              <a:ext uri="{FF2B5EF4-FFF2-40B4-BE49-F238E27FC236}">
                <a16:creationId xmlns:a16="http://schemas.microsoft.com/office/drawing/2014/main" id="{26E4B236-97C2-4B64-EF45-883DEB3A21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9994379"/>
              </p:ext>
            </p:extLst>
          </p:nvPr>
        </p:nvGraphicFramePr>
        <p:xfrm>
          <a:off x="10058924" y="604764"/>
          <a:ext cx="2185709" cy="1365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6660278-F5CA-C03F-A91C-0F78CE5A489D}"/>
              </a:ext>
            </a:extLst>
          </p:cNvPr>
          <p:cNvSpPr txBox="1"/>
          <p:nvPr/>
        </p:nvSpPr>
        <p:spPr>
          <a:xfrm>
            <a:off x="1090572" y="1327812"/>
            <a:ext cx="360266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600" b="1" u="sng">
                <a:solidFill>
                  <a:schemeClr val="accent5">
                    <a:lumMod val="75000"/>
                  </a:schemeClr>
                </a:solidFill>
              </a:rPr>
              <a:t>Service from </a:t>
            </a:r>
          </a:p>
          <a:p>
            <a:r>
              <a:rPr lang="en-NZ" sz="2600" b="1" u="sng">
                <a:solidFill>
                  <a:schemeClr val="accent5">
                    <a:lumMod val="75000"/>
                  </a:schemeClr>
                </a:solidFill>
              </a:rPr>
              <a:t>Tenancy Management</a:t>
            </a:r>
          </a:p>
        </p:txBody>
      </p:sp>
    </p:spTree>
    <p:extLst>
      <p:ext uri="{BB962C8B-B14F-4D97-AF65-F5344CB8AC3E}">
        <p14:creationId xmlns:p14="http://schemas.microsoft.com/office/powerpoint/2010/main" val="103190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1" grpId="0"/>
      <p:bldP spid="3" grpId="0"/>
      <p:bldGraphic spid="26" grpId="0">
        <p:bldAsOne/>
      </p:bldGraphic>
      <p:bldP spid="29" grpId="0"/>
      <p:bldGraphic spid="34" grpId="0">
        <p:bldAsOne/>
      </p:bldGraphic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45F560-D693-EE48-E2CD-1974209F01F6}"/>
              </a:ext>
            </a:extLst>
          </p:cNvPr>
          <p:cNvSpPr/>
          <p:nvPr/>
        </p:nvSpPr>
        <p:spPr>
          <a:xfrm rot="10800000">
            <a:off x="5448630" y="7238"/>
            <a:ext cx="6797051" cy="685800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25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5B0902BE-CF63-FE17-0C62-9515A342AE3A}"/>
              </a:ext>
            </a:extLst>
          </p:cNvPr>
          <p:cNvSpPr/>
          <p:nvPr/>
        </p:nvSpPr>
        <p:spPr>
          <a:xfrm>
            <a:off x="10173958" y="6012"/>
            <a:ext cx="2052853" cy="342900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F03FBD9-DF8F-39D3-74E7-5A16B9AA2F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775304"/>
              </p:ext>
            </p:extLst>
          </p:nvPr>
        </p:nvGraphicFramePr>
        <p:xfrm>
          <a:off x="10447929" y="1913319"/>
          <a:ext cx="1465241" cy="1170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81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13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2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10348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     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3EF996E5-FBB3-CEDE-B7F6-DD44AB74DD30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43FE44-C9C5-2412-91CC-4E4C2E81115F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DDF6855-8874-A3D4-ABFF-39CBA328667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13" name="Picture 12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73348A64-C776-598E-92EC-485C22D8C44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8DBFF315-F80D-C5EF-B19B-54D8C7772C4E}"/>
              </a:ext>
            </a:extLst>
          </p:cNvPr>
          <p:cNvSpPr txBox="1"/>
          <p:nvPr/>
        </p:nvSpPr>
        <p:spPr>
          <a:xfrm>
            <a:off x="10774739" y="334582"/>
            <a:ext cx="811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>
                <a:solidFill>
                  <a:schemeClr val="accent5">
                    <a:lumMod val="75000"/>
                  </a:schemeClr>
                </a:solidFill>
              </a:rPr>
              <a:t>Result 2023</a:t>
            </a:r>
            <a:endParaRPr lang="en-NZ" sz="1000" b="1" u="sng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5" name="Picture 14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56B4B4E9-E13F-3344-634D-51132B702CB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62" y="5270811"/>
            <a:ext cx="1625693" cy="1594430"/>
          </a:xfrm>
          <a:prstGeom prst="rect">
            <a:avLst/>
          </a:prstGeom>
        </p:spPr>
      </p:pic>
      <p:pic>
        <p:nvPicPr>
          <p:cNvPr id="19" name="Picture 18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009294A5-0C1E-9470-DB7F-702A0BECF6B1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48630" y="-1"/>
            <a:ext cx="2975346" cy="291812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E72DB2A-46E7-4D45-811B-53E094C06E6E}"/>
              </a:ext>
            </a:extLst>
          </p:cNvPr>
          <p:cNvSpPr txBox="1"/>
          <p:nvPr/>
        </p:nvSpPr>
        <p:spPr>
          <a:xfrm>
            <a:off x="1062896" y="2485955"/>
            <a:ext cx="405110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Q.3 How do you rate the advice and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information given to you regarding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your tenancy rights and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responsibilities?</a:t>
            </a:r>
            <a:endParaRPr lang="en-NZ" sz="20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FBD05E66-43EB-280B-C597-7CB658F282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9405532"/>
              </p:ext>
            </p:extLst>
          </p:nvPr>
        </p:nvGraphicFramePr>
        <p:xfrm>
          <a:off x="4982605" y="732389"/>
          <a:ext cx="5886669" cy="4270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5" name="Table 6">
            <a:extLst>
              <a:ext uri="{FF2B5EF4-FFF2-40B4-BE49-F238E27FC236}">
                <a16:creationId xmlns:a16="http://schemas.microsoft.com/office/drawing/2014/main" id="{67767971-28BE-0851-53E4-5FE4D320AF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940607"/>
              </p:ext>
            </p:extLst>
          </p:nvPr>
        </p:nvGraphicFramePr>
        <p:xfrm>
          <a:off x="1149466" y="4021239"/>
          <a:ext cx="3115257" cy="168571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9513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035744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37142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       11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       12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         2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 b="0">
                          <a:solidFill>
                            <a:schemeClr val="tx1"/>
                          </a:solidFill>
                        </a:rPr>
                        <a:t>            0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627110348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40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NZ" sz="1400" b="1">
                          <a:solidFill>
                            <a:schemeClr val="tx1"/>
                          </a:solidFill>
                        </a:rPr>
                        <a:t>Grand Total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400">
                          <a:solidFill>
                            <a:schemeClr val="tx1"/>
                          </a:solidFill>
                        </a:rPr>
                        <a:t>         </a:t>
                      </a:r>
                      <a:r>
                        <a:rPr lang="en-NZ" sz="1400" b="1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0E8D5D82-8D76-6FA4-D398-1DF4BC4790AA}"/>
              </a:ext>
            </a:extLst>
          </p:cNvPr>
          <p:cNvSpPr txBox="1"/>
          <p:nvPr/>
        </p:nvSpPr>
        <p:spPr>
          <a:xfrm>
            <a:off x="5765676" y="4805849"/>
            <a:ext cx="6245697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>
                <a:latin typeface="Calibri" panose="020F0502020204030204" pitchFamily="34" charset="0"/>
                <a:cs typeface="Times New Roman" panose="02020603050405020304" pitchFamily="18" charset="0"/>
              </a:rPr>
              <a:t>92% of the feedback is either good or very good.</a:t>
            </a:r>
          </a:p>
          <a:p>
            <a:pPr>
              <a:lnSpc>
                <a:spcPct val="150000"/>
              </a:lnSpc>
            </a:pPr>
            <a:r>
              <a:rPr lang="en-US" sz="1600" u="sng">
                <a:latin typeface="Calibri" panose="020F0502020204030204" pitchFamily="34" charset="0"/>
                <a:cs typeface="Times New Roman" panose="02020603050405020304" pitchFamily="18" charset="0"/>
              </a:rPr>
              <a:t>Tenant </a:t>
            </a:r>
            <a:r>
              <a:rPr lang="en-US" sz="1400" u="sng">
                <a:latin typeface="Calibri" panose="020F0502020204030204" pitchFamily="34" charset="0"/>
                <a:cs typeface="Times New Roman" panose="02020603050405020304" pitchFamily="18" charset="0"/>
              </a:rPr>
              <a:t>Comment</a:t>
            </a:r>
            <a:r>
              <a:rPr lang="en-US" sz="1400" b="1"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“I only learnt through copy of tenancy agreement”</a:t>
            </a:r>
          </a:p>
        </p:txBody>
      </p:sp>
      <p:graphicFrame>
        <p:nvGraphicFramePr>
          <p:cNvPr id="20" name="Chart 19">
            <a:extLst>
              <a:ext uri="{FF2B5EF4-FFF2-40B4-BE49-F238E27FC236}">
                <a16:creationId xmlns:a16="http://schemas.microsoft.com/office/drawing/2014/main" id="{660B1076-330D-BD63-CA3E-7D52D3046D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55033402"/>
              </p:ext>
            </p:extLst>
          </p:nvPr>
        </p:nvGraphicFramePr>
        <p:xfrm>
          <a:off x="10058924" y="604764"/>
          <a:ext cx="2185709" cy="1365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27C86218-3C63-68AA-B2CE-B3C9EE150236}"/>
              </a:ext>
            </a:extLst>
          </p:cNvPr>
          <p:cNvSpPr txBox="1"/>
          <p:nvPr/>
        </p:nvSpPr>
        <p:spPr>
          <a:xfrm>
            <a:off x="1062896" y="1327812"/>
            <a:ext cx="360266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600" b="1" u="sng">
                <a:solidFill>
                  <a:schemeClr val="accent5">
                    <a:lumMod val="75000"/>
                  </a:schemeClr>
                </a:solidFill>
              </a:rPr>
              <a:t>Service from </a:t>
            </a:r>
          </a:p>
          <a:p>
            <a:r>
              <a:rPr lang="en-NZ" sz="2600" b="1" u="sng">
                <a:solidFill>
                  <a:schemeClr val="accent5">
                    <a:lumMod val="75000"/>
                  </a:schemeClr>
                </a:solidFill>
              </a:rPr>
              <a:t>Tenancy Management</a:t>
            </a:r>
          </a:p>
        </p:txBody>
      </p:sp>
    </p:spTree>
    <p:extLst>
      <p:ext uri="{BB962C8B-B14F-4D97-AF65-F5344CB8AC3E}">
        <p14:creationId xmlns:p14="http://schemas.microsoft.com/office/powerpoint/2010/main" val="102389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14" grpId="0"/>
      <p:bldP spid="3" grpId="0"/>
      <p:bldGraphic spid="18" grpId="0">
        <p:bldAsOne/>
      </p:bldGraphic>
      <p:bldP spid="26" grpId="0"/>
      <p:bldGraphic spid="20" grpId="0">
        <p:bldAsOne/>
      </p:bldGraphic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423856-D83C-18A6-DED9-D8D0BA8D9215}"/>
              </a:ext>
            </a:extLst>
          </p:cNvPr>
          <p:cNvSpPr/>
          <p:nvPr/>
        </p:nvSpPr>
        <p:spPr>
          <a:xfrm rot="10800000">
            <a:off x="5448630" y="-3"/>
            <a:ext cx="6797051" cy="685800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25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955B3A-A3C9-D8FB-0C2E-319217D11EB2}"/>
              </a:ext>
            </a:extLst>
          </p:cNvPr>
          <p:cNvSpPr/>
          <p:nvPr/>
        </p:nvSpPr>
        <p:spPr>
          <a:xfrm>
            <a:off x="10192828" y="-4"/>
            <a:ext cx="2052853" cy="323939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72DB2A-46E7-4D45-811B-53E094C06E6E}"/>
              </a:ext>
            </a:extLst>
          </p:cNvPr>
          <p:cNvSpPr txBox="1"/>
          <p:nvPr/>
        </p:nvSpPr>
        <p:spPr>
          <a:xfrm>
            <a:off x="731254" y="2113272"/>
            <a:ext cx="460553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bg2">
                    <a:lumMod val="25000"/>
                  </a:schemeClr>
                </a:solidFill>
              </a:rPr>
              <a:t>Q.4.1 If you have a maintenance problem at the property, how do you rate the efficiency with which the matter was dealt with by your Tenancy Manager?</a:t>
            </a:r>
            <a:endParaRPr lang="en-NZ" sz="2000" b="1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6C70F02F-F29C-CEF3-96AF-452E553323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070879"/>
              </p:ext>
            </p:extLst>
          </p:nvPr>
        </p:nvGraphicFramePr>
        <p:xfrm>
          <a:off x="1122344" y="3863025"/>
          <a:ext cx="3115257" cy="17043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9513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035744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15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8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 2   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 0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06899989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Grand Total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69720C7-7998-F5C2-E129-DB4E77FDE5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2803295"/>
              </p:ext>
            </p:extLst>
          </p:nvPr>
        </p:nvGraphicFramePr>
        <p:xfrm>
          <a:off x="10447929" y="1913319"/>
          <a:ext cx="1465241" cy="93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81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21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12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2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     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35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pSp>
        <p:nvGrpSpPr>
          <p:cNvPr id="12" name="Group 11">
            <a:extLst>
              <a:ext uri="{FF2B5EF4-FFF2-40B4-BE49-F238E27FC236}">
                <a16:creationId xmlns:a16="http://schemas.microsoft.com/office/drawing/2014/main" id="{AF191177-8F3A-2DDE-D759-87F3737150B0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651E985-95B9-DAC9-0452-628064FAA708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03CE1D1-4224-679C-91A9-E885C91A7B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19" name="Picture 18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664D2115-452F-C6C9-ECF9-B5A08FF6FB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A7ED2E9E-BF9B-892A-2FE5-2D632699BACB}"/>
              </a:ext>
            </a:extLst>
          </p:cNvPr>
          <p:cNvSpPr txBox="1"/>
          <p:nvPr/>
        </p:nvSpPr>
        <p:spPr>
          <a:xfrm>
            <a:off x="10774739" y="334582"/>
            <a:ext cx="811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>
                <a:solidFill>
                  <a:schemeClr val="accent5">
                    <a:lumMod val="75000"/>
                  </a:schemeClr>
                </a:solidFill>
              </a:rPr>
              <a:t>Result 2023</a:t>
            </a:r>
            <a:endParaRPr lang="en-NZ" sz="1000" b="1" u="sng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1" name="Picture 20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250EB8E3-5628-465D-DC44-8DFA5F55CD8B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62" y="5270811"/>
            <a:ext cx="1625693" cy="1594430"/>
          </a:xfrm>
          <a:prstGeom prst="rect">
            <a:avLst/>
          </a:prstGeom>
        </p:spPr>
      </p:pic>
      <p:pic>
        <p:nvPicPr>
          <p:cNvPr id="22" name="Picture 21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C2A5B934-16D0-FFF2-7592-45E50394527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48630" y="-1"/>
            <a:ext cx="2975346" cy="2918129"/>
          </a:xfrm>
          <a:prstGeom prst="rect">
            <a:avLst/>
          </a:prstGeom>
        </p:spPr>
      </p:pic>
      <p:graphicFrame>
        <p:nvGraphicFramePr>
          <p:cNvPr id="23" name="Chart 22">
            <a:extLst>
              <a:ext uri="{FF2B5EF4-FFF2-40B4-BE49-F238E27FC236}">
                <a16:creationId xmlns:a16="http://schemas.microsoft.com/office/drawing/2014/main" id="{1E204766-A6D0-F697-1920-018EC36C52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49659905"/>
              </p:ext>
            </p:extLst>
          </p:nvPr>
        </p:nvGraphicFramePr>
        <p:xfrm>
          <a:off x="5011066" y="722022"/>
          <a:ext cx="5886669" cy="4270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FF75E2D0-DDB0-D1EE-4293-FC2812687A6B}"/>
              </a:ext>
            </a:extLst>
          </p:cNvPr>
          <p:cNvSpPr txBox="1"/>
          <p:nvPr/>
        </p:nvSpPr>
        <p:spPr>
          <a:xfrm>
            <a:off x="5769345" y="4715220"/>
            <a:ext cx="6245697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>
                <a:latin typeface="Calibri" panose="020F0502020204030204" pitchFamily="34" charset="0"/>
                <a:cs typeface="Times New Roman" panose="02020603050405020304" pitchFamily="18" charset="0"/>
              </a:rPr>
              <a:t>92% of the feedback is either very good or good.</a:t>
            </a:r>
          </a:p>
          <a:p>
            <a:pPr>
              <a:lnSpc>
                <a:spcPct val="150000"/>
              </a:lnSpc>
            </a:pPr>
            <a:r>
              <a:rPr lang="en-US" sz="1600" u="sng">
                <a:latin typeface="Calibri" panose="020F0502020204030204" pitchFamily="34" charset="0"/>
                <a:cs typeface="Times New Roman" panose="02020603050405020304" pitchFamily="18" charset="0"/>
              </a:rPr>
              <a:t>Tenant </a:t>
            </a:r>
            <a:r>
              <a:rPr lang="en-US" sz="1400" u="sng">
                <a:latin typeface="Calibri" panose="020F0502020204030204" pitchFamily="34" charset="0"/>
                <a:cs typeface="Times New Roman" panose="02020603050405020304" pitchFamily="18" charset="0"/>
              </a:rPr>
              <a:t>Comment: </a:t>
            </a:r>
            <a:r>
              <a:rPr lang="en-US" sz="1400">
                <a:latin typeface="Calibri" panose="020F0502020204030204" pitchFamily="34" charset="0"/>
                <a:cs typeface="Times New Roman" panose="02020603050405020304" pitchFamily="18" charset="0"/>
              </a:rPr>
              <a:t>“Landlord did the job by getting trade people in.”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188BF7F-FBAA-9D33-3E1B-79BE1982B505}"/>
              </a:ext>
            </a:extLst>
          </p:cNvPr>
          <p:cNvSpPr txBox="1"/>
          <p:nvPr/>
        </p:nvSpPr>
        <p:spPr>
          <a:xfrm>
            <a:off x="707483" y="1450392"/>
            <a:ext cx="2150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800" b="1" u="sng">
                <a:solidFill>
                  <a:srgbClr val="0070C0"/>
                </a:solidFill>
              </a:rPr>
              <a:t>Maintenance</a:t>
            </a:r>
          </a:p>
        </p:txBody>
      </p:sp>
      <p:graphicFrame>
        <p:nvGraphicFramePr>
          <p:cNvPr id="26" name="Chart 25">
            <a:extLst>
              <a:ext uri="{FF2B5EF4-FFF2-40B4-BE49-F238E27FC236}">
                <a16:creationId xmlns:a16="http://schemas.microsoft.com/office/drawing/2014/main" id="{FE7DBD74-A448-90D6-6951-81161B0087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07621185"/>
              </p:ext>
            </p:extLst>
          </p:nvPr>
        </p:nvGraphicFramePr>
        <p:xfrm>
          <a:off x="10058924" y="604764"/>
          <a:ext cx="2185709" cy="1365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ACFC152-9F88-B838-F198-0919843653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814691"/>
              </p:ext>
            </p:extLst>
          </p:nvPr>
        </p:nvGraphicFramePr>
        <p:xfrm>
          <a:off x="10447929" y="1913319"/>
          <a:ext cx="1465241" cy="1170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81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18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11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2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2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10348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       29</a:t>
                      </a:r>
                      <a:endParaRPr lang="en-NZ" sz="900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905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3" grpId="0"/>
      <p:bldP spid="20" grpId="0"/>
      <p:bldGraphic spid="23" grpId="0">
        <p:bldAsOne/>
      </p:bldGraphic>
      <p:bldP spid="24" grpId="0"/>
      <p:bldP spid="25" grpId="0"/>
      <p:bldGraphic spid="2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423856-D83C-18A6-DED9-D8D0BA8D9215}"/>
              </a:ext>
            </a:extLst>
          </p:cNvPr>
          <p:cNvSpPr/>
          <p:nvPr/>
        </p:nvSpPr>
        <p:spPr>
          <a:xfrm rot="10800000">
            <a:off x="5448630" y="-3"/>
            <a:ext cx="6797051" cy="685800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25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F191177-8F3A-2DDE-D759-87F3737150B0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651E985-95B9-DAC9-0452-628064FAA708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F03CE1D1-4224-679C-91A9-E885C91A7BF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19" name="Picture 18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664D2115-452F-C6C9-ECF9-B5A08FF6FBC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pic>
        <p:nvPicPr>
          <p:cNvPr id="21" name="Picture 20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250EB8E3-5628-465D-DC44-8DFA5F55CD8B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62" y="5270811"/>
            <a:ext cx="1625693" cy="1594430"/>
          </a:xfrm>
          <a:prstGeom prst="rect">
            <a:avLst/>
          </a:prstGeom>
        </p:spPr>
      </p:pic>
      <p:pic>
        <p:nvPicPr>
          <p:cNvPr id="22" name="Picture 21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C2A5B934-16D0-FFF2-7592-45E50394527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48630" y="-1"/>
            <a:ext cx="2975346" cy="291812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0188BF7F-FBAA-9D33-3E1B-79BE1982B505}"/>
              </a:ext>
            </a:extLst>
          </p:cNvPr>
          <p:cNvSpPr txBox="1"/>
          <p:nvPr/>
        </p:nvSpPr>
        <p:spPr>
          <a:xfrm>
            <a:off x="1019380" y="1450392"/>
            <a:ext cx="2150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800" b="1" u="sng">
                <a:solidFill>
                  <a:srgbClr val="0070C0"/>
                </a:solidFill>
              </a:rPr>
              <a:t>Maintenance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910066-8C84-B856-90D1-15CD96A2D7FC}"/>
              </a:ext>
            </a:extLst>
          </p:cNvPr>
          <p:cNvSpPr txBox="1"/>
          <p:nvPr/>
        </p:nvSpPr>
        <p:spPr>
          <a:xfrm>
            <a:off x="1019380" y="2175008"/>
            <a:ext cx="391965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Q.4.2 If you have a maintenance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problem at the property, how do </a:t>
            </a:r>
          </a:p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you rate the tradespeople that attended to the matter?</a:t>
            </a:r>
            <a:endParaRPr lang="en-NZ" sz="20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70931F6F-7560-A908-857C-FDF45D088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685070"/>
              </p:ext>
            </p:extLst>
          </p:nvPr>
        </p:nvGraphicFramePr>
        <p:xfrm>
          <a:off x="1118828" y="3907299"/>
          <a:ext cx="3115257" cy="17043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9513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035744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16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 7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 2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821347732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Grand Total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dirty="0">
                          <a:solidFill>
                            <a:schemeClr val="tx1"/>
                          </a:solidFill>
                        </a:rPr>
                        <a:t>25         </a:t>
                      </a:r>
                      <a:endParaRPr lang="en-NZ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42ACB02-3DA9-74BD-799D-22E557C2A7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2548558"/>
              </p:ext>
            </p:extLst>
          </p:nvPr>
        </p:nvGraphicFramePr>
        <p:xfrm>
          <a:off x="5056096" y="845988"/>
          <a:ext cx="6039469" cy="42270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4BE8722-BFE5-F26E-E3E2-00E948B303CB}"/>
              </a:ext>
            </a:extLst>
          </p:cNvPr>
          <p:cNvSpPr txBox="1"/>
          <p:nvPr/>
        </p:nvSpPr>
        <p:spPr>
          <a:xfrm>
            <a:off x="5783723" y="4710165"/>
            <a:ext cx="6039469" cy="1074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16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4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Tenant Comment</a:t>
            </a:r>
            <a:r>
              <a:rPr lang="en-US" sz="1400" b="1" dirty="0"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“All trade people have been polite, respectful and professional.”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1831B7-E3FC-3C5A-2243-C7877A95677D}"/>
              </a:ext>
            </a:extLst>
          </p:cNvPr>
          <p:cNvSpPr/>
          <p:nvPr/>
        </p:nvSpPr>
        <p:spPr>
          <a:xfrm>
            <a:off x="10192828" y="-4"/>
            <a:ext cx="2052853" cy="326065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633531AC-9398-0CBC-B8C8-28FF2D5E3A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474359"/>
              </p:ext>
            </p:extLst>
          </p:nvPr>
        </p:nvGraphicFramePr>
        <p:xfrm>
          <a:off x="10447929" y="1913319"/>
          <a:ext cx="1465241" cy="936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81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20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8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3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     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4854F744-1144-8F57-C7A7-C29065EFB908}"/>
              </a:ext>
            </a:extLst>
          </p:cNvPr>
          <p:cNvSpPr txBox="1"/>
          <p:nvPr/>
        </p:nvSpPr>
        <p:spPr>
          <a:xfrm>
            <a:off x="10774739" y="334582"/>
            <a:ext cx="811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>
                <a:solidFill>
                  <a:schemeClr val="accent5">
                    <a:lumMod val="75000"/>
                  </a:schemeClr>
                </a:solidFill>
              </a:rPr>
              <a:t>Result 2023</a:t>
            </a:r>
            <a:endParaRPr lang="en-NZ" sz="1000" b="1" u="sng">
              <a:solidFill>
                <a:schemeClr val="accent5">
                  <a:lumMod val="75000"/>
                </a:schemeClr>
              </a:solidFill>
            </a:endParaRP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DD723017-28FA-2A62-75A2-018D1F18A81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9349340"/>
              </p:ext>
            </p:extLst>
          </p:nvPr>
        </p:nvGraphicFramePr>
        <p:xfrm>
          <a:off x="10058924" y="604764"/>
          <a:ext cx="2185709" cy="1365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44175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" grpId="0"/>
      <p:bldGraphic spid="7" grpId="0">
        <p:bldAsOne/>
      </p:bldGraphic>
      <p:bldP spid="8" grpId="0"/>
      <p:bldP spid="9" grpId="0" animBg="1"/>
      <p:bldP spid="13" grpId="0"/>
      <p:bldGraphic spid="1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D510D00-89ED-A8EE-323C-AC4F89D6F84A}"/>
              </a:ext>
            </a:extLst>
          </p:cNvPr>
          <p:cNvSpPr/>
          <p:nvPr/>
        </p:nvSpPr>
        <p:spPr>
          <a:xfrm rot="10800000">
            <a:off x="5365702" y="-4"/>
            <a:ext cx="6797051" cy="685800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</a:schemeClr>
              </a:gs>
              <a:gs pos="25000">
                <a:schemeClr val="accent3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 baseline="-250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6324835-37D0-B629-4C72-E662A3C9D96F}"/>
              </a:ext>
            </a:extLst>
          </p:cNvPr>
          <p:cNvSpPr/>
          <p:nvPr/>
        </p:nvSpPr>
        <p:spPr>
          <a:xfrm>
            <a:off x="10150840" y="-8789"/>
            <a:ext cx="2052853" cy="334571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E72DB2A-46E7-4D45-811B-53E094C06E6E}"/>
              </a:ext>
            </a:extLst>
          </p:cNvPr>
          <p:cNvSpPr txBox="1"/>
          <p:nvPr/>
        </p:nvSpPr>
        <p:spPr>
          <a:xfrm>
            <a:off x="1066485" y="2195193"/>
            <a:ext cx="40175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1">
                    <a:lumMod val="75000"/>
                    <a:lumOff val="25000"/>
                  </a:schemeClr>
                </a:solidFill>
              </a:rPr>
              <a:t>Q.5 If you have any other issues, how do you rate how the matter was dealt with?</a:t>
            </a:r>
            <a:endParaRPr lang="en-NZ" sz="20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2274E5DD-0170-A0B5-8444-88BD16E60D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700242"/>
              </p:ext>
            </p:extLst>
          </p:nvPr>
        </p:nvGraphicFramePr>
        <p:xfrm>
          <a:off x="1152217" y="3435421"/>
          <a:ext cx="3115257" cy="170439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9513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1035744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12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12  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 0  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 b="0">
                          <a:solidFill>
                            <a:schemeClr val="tx1"/>
                          </a:solidFill>
                        </a:rPr>
                        <a:t>         0 </a:t>
                      </a: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627110348"/>
                  </a:ext>
                </a:extLst>
              </a:tr>
              <a:tr h="337142">
                <a:tc>
                  <a:txBody>
                    <a:bodyPr/>
                    <a:lstStyle/>
                    <a:p>
                      <a:r>
                        <a:rPr lang="en-NZ" sz="160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Grand Total</a:t>
                      </a:r>
                    </a:p>
                  </a:txBody>
                  <a:tcPr marL="97039" marR="97039" marT="48519" marB="48519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1600">
                          <a:solidFill>
                            <a:schemeClr val="tx1"/>
                          </a:solidFill>
                        </a:rPr>
                        <a:t>       </a:t>
                      </a:r>
                      <a:r>
                        <a:rPr lang="en-NZ" sz="1600" b="1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en-NZ" sz="160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NZ" sz="1600" b="1">
                        <a:solidFill>
                          <a:schemeClr val="tx1"/>
                        </a:solidFill>
                      </a:endParaRPr>
                    </a:p>
                  </a:txBody>
                  <a:tcPr marL="97039" marR="97039" marT="48519" marB="48519"/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A3AA99D1-3B8A-F080-95E4-CB6DC9FDE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72662"/>
              </p:ext>
            </p:extLst>
          </p:nvPr>
        </p:nvGraphicFramePr>
        <p:xfrm>
          <a:off x="10447929" y="1913319"/>
          <a:ext cx="1465241" cy="1170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681">
                  <a:extLst>
                    <a:ext uri="{9D8B030D-6E8A-4147-A177-3AD203B41FA5}">
                      <a16:colId xmlns:a16="http://schemas.microsoft.com/office/drawing/2014/main" val="757089984"/>
                    </a:ext>
                  </a:extLst>
                </a:gridCol>
                <a:gridCol w="670560">
                  <a:extLst>
                    <a:ext uri="{9D8B030D-6E8A-4147-A177-3AD203B41FA5}">
                      <a16:colId xmlns:a16="http://schemas.microsoft.com/office/drawing/2014/main" val="4187678505"/>
                    </a:ext>
                  </a:extLst>
                </a:gridCol>
              </a:tblGrid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Very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13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798535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Good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12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11191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Average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          4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27850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 b="0">
                          <a:solidFill>
                            <a:schemeClr val="tx1"/>
                          </a:solidFill>
                        </a:rPr>
                        <a:t>   Poor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b="0" dirty="0">
                          <a:solidFill>
                            <a:schemeClr val="tx1"/>
                          </a:solidFill>
                        </a:rPr>
                        <a:t>             1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110348"/>
                  </a:ext>
                </a:extLst>
              </a:tr>
              <a:tr h="230232">
                <a:tc>
                  <a:txBody>
                    <a:bodyPr/>
                    <a:lstStyle/>
                    <a:p>
                      <a:r>
                        <a:rPr lang="en-NZ" sz="90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</a:t>
                      </a:r>
                      <a:r>
                        <a:rPr lang="en-NZ" sz="900" b="1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Total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NZ" sz="90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          </a:t>
                      </a:r>
                      <a:r>
                        <a:rPr lang="en-NZ" sz="900" b="1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</a:p>
                  </a:txBody>
                  <a:tcPr marL="97039" marR="97039" marT="48519" marB="48519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92138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749ABFE2-81A3-7EDE-BADC-CBFC7093B348}"/>
              </a:ext>
            </a:extLst>
          </p:cNvPr>
          <p:cNvGrpSpPr/>
          <p:nvPr/>
        </p:nvGrpSpPr>
        <p:grpSpPr>
          <a:xfrm>
            <a:off x="138426" y="232413"/>
            <a:ext cx="2027582" cy="639017"/>
            <a:chOff x="7207346" y="4762998"/>
            <a:chExt cx="3340581" cy="86692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2C8D815-B31F-3F6E-88B9-51954579287A}"/>
                </a:ext>
              </a:extLst>
            </p:cNvPr>
            <p:cNvSpPr/>
            <p:nvPr/>
          </p:nvSpPr>
          <p:spPr>
            <a:xfrm>
              <a:off x="7207346" y="4762998"/>
              <a:ext cx="3340581" cy="86692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ECB421A-188E-6C43-EEEB-F8BB4696DE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289662" y="4821768"/>
              <a:ext cx="1078013" cy="743141"/>
            </a:xfrm>
            <a:prstGeom prst="rect">
              <a:avLst/>
            </a:prstGeom>
          </p:spPr>
        </p:pic>
        <p:pic>
          <p:nvPicPr>
            <p:cNvPr id="20" name="Picture 19" descr="A green and white sign&#10;&#10;Description automatically generated with low confidence">
              <a:extLst>
                <a:ext uri="{FF2B5EF4-FFF2-40B4-BE49-F238E27FC236}">
                  <a16:creationId xmlns:a16="http://schemas.microsoft.com/office/drawing/2014/main" id="{06AA8F92-C2B4-DDC1-B8FB-1CD1C77151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49631" y="4949341"/>
              <a:ext cx="1853427" cy="578049"/>
            </a:xfrm>
            <a:prstGeom prst="rect">
              <a:avLst/>
            </a:prstGeom>
          </p:spPr>
        </p:pic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AE2C0137-FCDF-427F-26AD-9237BA10B7C6}"/>
              </a:ext>
            </a:extLst>
          </p:cNvPr>
          <p:cNvSpPr txBox="1"/>
          <p:nvPr/>
        </p:nvSpPr>
        <p:spPr>
          <a:xfrm>
            <a:off x="10774739" y="334582"/>
            <a:ext cx="8116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u="sng" dirty="0">
                <a:solidFill>
                  <a:schemeClr val="accent5">
                    <a:lumMod val="75000"/>
                  </a:schemeClr>
                </a:solidFill>
              </a:rPr>
              <a:t>Result 2023</a:t>
            </a:r>
            <a:endParaRPr lang="en-NZ" sz="1000" b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22" name="Picture 21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8AB96359-E3DF-0B6F-CB6A-C146E8B39B96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6062" y="5270811"/>
            <a:ext cx="1625693" cy="1594430"/>
          </a:xfrm>
          <a:prstGeom prst="rect">
            <a:avLst/>
          </a:prstGeom>
        </p:spPr>
      </p:pic>
      <p:pic>
        <p:nvPicPr>
          <p:cNvPr id="23" name="Picture 22" descr="A blue and white triangle pattern&#10;&#10;Description automatically generated">
            <a:extLst>
              <a:ext uri="{FF2B5EF4-FFF2-40B4-BE49-F238E27FC236}">
                <a16:creationId xmlns:a16="http://schemas.microsoft.com/office/drawing/2014/main" id="{FA289DB2-32B2-C845-5689-4938EAF467B2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74222" y="-11657"/>
            <a:ext cx="2975346" cy="291812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03171D73-7907-882B-E1C2-A1C24585D617}"/>
              </a:ext>
            </a:extLst>
          </p:cNvPr>
          <p:cNvSpPr txBox="1"/>
          <p:nvPr/>
        </p:nvSpPr>
        <p:spPr>
          <a:xfrm>
            <a:off x="5590194" y="4724531"/>
            <a:ext cx="6348066" cy="7927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>
                <a:latin typeface="Calibri" panose="020F0502020204030204" pitchFamily="34" charset="0"/>
                <a:cs typeface="Times New Roman" panose="02020603050405020304" pitchFamily="18" charset="0"/>
              </a:rPr>
              <a:t>100% of tenants rated good or very good.</a:t>
            </a:r>
          </a:p>
          <a:p>
            <a:pPr>
              <a:lnSpc>
                <a:spcPct val="150000"/>
              </a:lnSpc>
            </a:pPr>
            <a:r>
              <a:rPr lang="en-US" sz="16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Tenant </a:t>
            </a:r>
            <a:r>
              <a:rPr lang="en-US" sz="1400" u="sng" dirty="0">
                <a:latin typeface="Calibri" panose="020F0502020204030204" pitchFamily="34" charset="0"/>
                <a:cs typeface="Times New Roman" panose="02020603050405020304" pitchFamily="18" charset="0"/>
              </a:rPr>
              <a:t>Comment</a:t>
            </a:r>
            <a:r>
              <a:rPr lang="en-US" sz="1400" b="1" dirty="0">
                <a:latin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“Susie has been great, helpful and professional.”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F9E8966-C519-3EB2-6619-E0833345F3EF}"/>
              </a:ext>
            </a:extLst>
          </p:cNvPr>
          <p:cNvSpPr txBox="1"/>
          <p:nvPr/>
        </p:nvSpPr>
        <p:spPr>
          <a:xfrm>
            <a:off x="1066485" y="1447408"/>
            <a:ext cx="2150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2800" b="1" u="sng">
                <a:solidFill>
                  <a:srgbClr val="0070C0"/>
                </a:solidFill>
              </a:rPr>
              <a:t>Maintenance</a:t>
            </a:r>
          </a:p>
        </p:txBody>
      </p:sp>
      <p:graphicFrame>
        <p:nvGraphicFramePr>
          <p:cNvPr id="29" name="Chart 28">
            <a:extLst>
              <a:ext uri="{FF2B5EF4-FFF2-40B4-BE49-F238E27FC236}">
                <a16:creationId xmlns:a16="http://schemas.microsoft.com/office/drawing/2014/main" id="{E6E0BA32-6C75-8205-EE1C-0A6E285CF67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4604744"/>
              </p:ext>
            </p:extLst>
          </p:nvPr>
        </p:nvGraphicFramePr>
        <p:xfrm>
          <a:off x="10058924" y="604764"/>
          <a:ext cx="2185709" cy="1365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8C84081-5A46-B672-3D51-5E6D0A786D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189351"/>
              </p:ext>
            </p:extLst>
          </p:nvPr>
        </p:nvGraphicFramePr>
        <p:xfrm>
          <a:off x="4981193" y="477754"/>
          <a:ext cx="5886669" cy="4270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BC62C0F-0002-37A2-AC8B-26EBF187B749}"/>
              </a:ext>
            </a:extLst>
          </p:cNvPr>
          <p:cNvSpPr txBox="1"/>
          <p:nvPr/>
        </p:nvSpPr>
        <p:spPr>
          <a:xfrm>
            <a:off x="992606" y="5297082"/>
            <a:ext cx="6124072" cy="38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dirty="0">
                <a:latin typeface="Calibri" panose="020F0502020204030204" pitchFamily="34" charset="0"/>
                <a:cs typeface="Times New Roman" panose="02020603050405020304" pitchFamily="18" charset="0"/>
              </a:rPr>
              <a:t>One survey left the question blank. </a:t>
            </a:r>
          </a:p>
        </p:txBody>
      </p:sp>
    </p:spTree>
    <p:extLst>
      <p:ext uri="{BB962C8B-B14F-4D97-AF65-F5344CB8AC3E}">
        <p14:creationId xmlns:p14="http://schemas.microsoft.com/office/powerpoint/2010/main" val="547068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" grpId="0"/>
      <p:bldP spid="21" grpId="0"/>
      <p:bldP spid="25" grpId="0"/>
      <p:bldP spid="26" grpId="0"/>
      <p:bldGraphic spid="29" grpId="0">
        <p:bldAsOne/>
      </p:bldGraphic>
      <p:bldGraphic spid="2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b5a5d2-2a12-4a4f-a3ec-18a11e7c9a0f">
      <Terms xmlns="http://schemas.microsoft.com/office/infopath/2007/PartnerControls"/>
    </lcf76f155ced4ddcb4097134ff3c332f>
    <TaxCatchAll xmlns="c24f1f93-81af-42c8-98d3-d6d756fe09d3" xsi:nil="true"/>
    <_Flow_SignoffStatus xmlns="29b5a5d2-2a12-4a4f-a3ec-18a11e7c9a0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A456F1FB980B4F947FB8E5ABEBB266" ma:contentTypeVersion="16" ma:contentTypeDescription="Create a new document." ma:contentTypeScope="" ma:versionID="7caf2df060b788677809782e009badb7">
  <xsd:schema xmlns:xsd="http://www.w3.org/2001/XMLSchema" xmlns:xs="http://www.w3.org/2001/XMLSchema" xmlns:p="http://schemas.microsoft.com/office/2006/metadata/properties" xmlns:ns2="29b5a5d2-2a12-4a4f-a3ec-18a11e7c9a0f" xmlns:ns3="c24f1f93-81af-42c8-98d3-d6d756fe09d3" targetNamespace="http://schemas.microsoft.com/office/2006/metadata/properties" ma:root="true" ma:fieldsID="08e60fb3ed1131ef0eace1466501f377" ns2:_="" ns3:_="">
    <xsd:import namespace="29b5a5d2-2a12-4a4f-a3ec-18a11e7c9a0f"/>
    <xsd:import namespace="c24f1f93-81af-42c8-98d3-d6d756fe09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5a5d2-2a12-4a4f-a3ec-18a11e7c9a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8fb1784f-c8d4-450d-8ffa-b93ee24fc89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_Flow_SignoffStatus" ma:index="23" nillable="true" ma:displayName="Sign-off status" ma:internalName="Sign_x002d_off_x0020_status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4f1f93-81af-42c8-98d3-d6d756fe09d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23a4fa95-7a14-4c05-815b-381589572c58}" ma:internalName="TaxCatchAll" ma:showField="CatchAllData" ma:web="c24f1f93-81af-42c8-98d3-d6d756fe09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AE28A5-90CF-4DDD-A73C-74C9A65FFE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446799-73F5-448E-BF48-DEF9CF3190A8}">
  <ds:schemaRefs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c24f1f93-81af-42c8-98d3-d6d756fe09d3"/>
    <ds:schemaRef ds:uri="29b5a5d2-2a12-4a4f-a3ec-18a11e7c9a0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0CB0713-9B12-47DD-A69F-9A4E682B180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b5a5d2-2a12-4a4f-a3ec-18a11e7c9a0f"/>
    <ds:schemaRef ds:uri="c24f1f93-81af-42c8-98d3-d6d756fe09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1518</Words>
  <Application>Microsoft Office PowerPoint</Application>
  <PresentationFormat>Widescreen</PresentationFormat>
  <Paragraphs>432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proxima-nova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Carrie Chasan</dc:creator>
  <cp:lastModifiedBy>Janine Robinson</cp:lastModifiedBy>
  <cp:revision>1</cp:revision>
  <dcterms:created xsi:type="dcterms:W3CDTF">2021-10-05T22:07:49Z</dcterms:created>
  <dcterms:modified xsi:type="dcterms:W3CDTF">2024-11-10T22:48:12Z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0x0101001DA456F1FB980B4F947FB8E5ABEBB266</vt:lpwstr>
  </property>
  <property fmtid="{D5CDD505-2E9C-101B-9397-08002B2CF9AE}" pid="3" name="MediaServiceImageTags">
    <vt:lpwstr/>
  </property>
</Properties>
</file>